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4"/>
  </p:sldMasterIdLst>
  <p:notesMasterIdLst>
    <p:notesMasterId r:id="rId26"/>
  </p:notesMasterIdLst>
  <p:handoutMasterIdLst>
    <p:handoutMasterId r:id="rId27"/>
  </p:handoutMasterIdLst>
  <p:sldIdLst>
    <p:sldId id="386" r:id="rId5"/>
    <p:sldId id="387" r:id="rId6"/>
    <p:sldId id="389" r:id="rId7"/>
    <p:sldId id="442" r:id="rId8"/>
    <p:sldId id="438" r:id="rId9"/>
    <p:sldId id="443" r:id="rId10"/>
    <p:sldId id="444" r:id="rId11"/>
    <p:sldId id="439" r:id="rId12"/>
    <p:sldId id="445" r:id="rId13"/>
    <p:sldId id="454" r:id="rId14"/>
    <p:sldId id="440" r:id="rId15"/>
    <p:sldId id="453" r:id="rId16"/>
    <p:sldId id="447" r:id="rId17"/>
    <p:sldId id="441" r:id="rId18"/>
    <p:sldId id="449" r:id="rId19"/>
    <p:sldId id="450" r:id="rId20"/>
    <p:sldId id="455" r:id="rId21"/>
    <p:sldId id="411" r:id="rId22"/>
    <p:sldId id="457" r:id="rId23"/>
    <p:sldId id="458" r:id="rId24"/>
    <p:sldId id="459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86E"/>
    <a:srgbClr val="041E42"/>
    <a:srgbClr val="8C9FB1"/>
    <a:srgbClr val="0431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46" autoAdjust="0"/>
    <p:restoredTop sz="47244" autoAdjust="0"/>
  </p:normalViewPr>
  <p:slideViewPr>
    <p:cSldViewPr snapToGrid="0" showGuides="1">
      <p:cViewPr varScale="1">
        <p:scale>
          <a:sx n="76" d="100"/>
          <a:sy n="76" d="100"/>
        </p:scale>
        <p:origin x="408" y="52"/>
      </p:cViewPr>
      <p:guideLst/>
    </p:cSldViewPr>
  </p:slideViewPr>
  <p:outlineViewPr>
    <p:cViewPr>
      <p:scale>
        <a:sx n="33" d="100"/>
        <a:sy n="33" d="100"/>
      </p:scale>
      <p:origin x="0" y="-2784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9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D08304-A7D4-4B74-AF39-BBC40CCA3A1A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419CEA-0FE6-4A32-A97F-3E2CFAE2BB53}">
      <dgm:prSet custT="1"/>
      <dgm:spPr>
        <a:solidFill>
          <a:srgbClr val="2F586E"/>
        </a:solidFill>
      </dgm:spPr>
      <dgm:t>
        <a:bodyPr/>
        <a:lstStyle/>
        <a:p>
          <a:r>
            <a:rPr lang="de-DE" sz="1600" b="1" dirty="0"/>
            <a:t>Data Generator / Data </a:t>
          </a:r>
          <a:r>
            <a:rPr lang="de-DE" sz="1600" b="1" dirty="0" err="1"/>
            <a:t>Loader</a:t>
          </a:r>
          <a:endParaRPr lang="en-US" sz="1600" b="1" dirty="0"/>
        </a:p>
      </dgm:t>
    </dgm:pt>
    <dgm:pt modelId="{2D786E6E-1A8A-494A-9F93-1A46795B89EB}" type="parTrans" cxnId="{B81A7ED6-7E85-4C6E-85EC-DA45DB7AD157}">
      <dgm:prSet/>
      <dgm:spPr/>
      <dgm:t>
        <a:bodyPr/>
        <a:lstStyle/>
        <a:p>
          <a:endParaRPr lang="en-US"/>
        </a:p>
      </dgm:t>
    </dgm:pt>
    <dgm:pt modelId="{3A72C904-A3A5-4B58-84E3-325345D9A888}" type="sibTrans" cxnId="{B81A7ED6-7E85-4C6E-85EC-DA45DB7AD157}">
      <dgm:prSet/>
      <dgm:spPr/>
      <dgm:t>
        <a:bodyPr/>
        <a:lstStyle/>
        <a:p>
          <a:endParaRPr lang="en-US"/>
        </a:p>
      </dgm:t>
    </dgm:pt>
    <dgm:pt modelId="{881D18E7-2061-494C-BB67-472101303AA2}">
      <dgm:prSet/>
      <dgm:spPr>
        <a:solidFill>
          <a:srgbClr val="2F586E"/>
        </a:solidFill>
      </dgm:spPr>
      <dgm:t>
        <a:bodyPr/>
        <a:lstStyle/>
        <a:p>
          <a:r>
            <a:rPr lang="de-DE" sz="1300" dirty="0"/>
            <a:t>Load </a:t>
          </a:r>
          <a:r>
            <a:rPr lang="de-DE" sz="1300" dirty="0" err="1"/>
            <a:t>input</a:t>
          </a:r>
          <a:r>
            <a:rPr lang="de-DE" sz="1300" dirty="0"/>
            <a:t> </a:t>
          </a:r>
          <a:r>
            <a:rPr lang="de-DE" sz="1300" dirty="0" err="1"/>
            <a:t>data</a:t>
          </a:r>
          <a:r>
            <a:rPr lang="de-DE" sz="1300" dirty="0"/>
            <a:t> (</a:t>
          </a:r>
          <a:r>
            <a:rPr lang="de-DE" sz="1300" dirty="0" err="1"/>
            <a:t>image</a:t>
          </a:r>
          <a:r>
            <a:rPr lang="de-DE" sz="1300" dirty="0"/>
            <a:t> and </a:t>
          </a:r>
          <a:r>
            <a:rPr lang="de-DE" sz="1300" dirty="0" err="1"/>
            <a:t>annotation</a:t>
          </a:r>
          <a:r>
            <a:rPr lang="de-DE" sz="1300" dirty="0"/>
            <a:t> </a:t>
          </a:r>
          <a:r>
            <a:rPr lang="de-DE" sz="1300" dirty="0" err="1"/>
            <a:t>files</a:t>
          </a:r>
          <a:r>
            <a:rPr lang="de-DE" sz="1300" dirty="0"/>
            <a:t>)</a:t>
          </a:r>
          <a:endParaRPr lang="en-US" sz="1300" dirty="0"/>
        </a:p>
      </dgm:t>
    </dgm:pt>
    <dgm:pt modelId="{227F5949-3AD9-4550-A9BE-3F09404C1B81}" type="parTrans" cxnId="{0D7B3EC8-1D99-4C6C-8422-8448FCB19FB1}">
      <dgm:prSet/>
      <dgm:spPr/>
      <dgm:t>
        <a:bodyPr/>
        <a:lstStyle/>
        <a:p>
          <a:endParaRPr lang="en-US"/>
        </a:p>
      </dgm:t>
    </dgm:pt>
    <dgm:pt modelId="{2FDD41FD-D729-448A-83AE-2E8BFDFB9CBD}" type="sibTrans" cxnId="{0D7B3EC8-1D99-4C6C-8422-8448FCB19FB1}">
      <dgm:prSet/>
      <dgm:spPr/>
      <dgm:t>
        <a:bodyPr/>
        <a:lstStyle/>
        <a:p>
          <a:endParaRPr lang="en-US"/>
        </a:p>
      </dgm:t>
    </dgm:pt>
    <dgm:pt modelId="{5761B152-94D7-443E-B3E8-0F7119027361}">
      <dgm:prSet/>
      <dgm:spPr>
        <a:solidFill>
          <a:srgbClr val="2F586E"/>
        </a:solidFill>
      </dgm:spPr>
      <dgm:t>
        <a:bodyPr/>
        <a:lstStyle/>
        <a:p>
          <a:r>
            <a:rPr lang="de-DE" sz="1300" dirty="0"/>
            <a:t>Data Augmentation (</a:t>
          </a:r>
          <a:r>
            <a:rPr lang="de-DE" sz="1300" dirty="0" err="1"/>
            <a:t>rotation</a:t>
          </a:r>
          <a:r>
            <a:rPr lang="de-DE" sz="1300" dirty="0"/>
            <a:t>, </a:t>
          </a:r>
          <a:r>
            <a:rPr lang="de-DE" sz="1300" dirty="0" err="1"/>
            <a:t>flipping</a:t>
          </a:r>
          <a:r>
            <a:rPr lang="de-DE" sz="1300" dirty="0"/>
            <a:t>, </a:t>
          </a:r>
          <a:r>
            <a:rPr lang="de-DE" sz="1300" dirty="0" err="1"/>
            <a:t>brightness</a:t>
          </a:r>
          <a:r>
            <a:rPr lang="de-DE" sz="1300" dirty="0"/>
            <a:t>, </a:t>
          </a:r>
          <a:r>
            <a:rPr lang="de-DE" sz="1300" dirty="0" err="1"/>
            <a:t>contrast</a:t>
          </a:r>
          <a:r>
            <a:rPr lang="de-DE" sz="1300" dirty="0"/>
            <a:t>)</a:t>
          </a:r>
          <a:endParaRPr lang="en-US" sz="1300" dirty="0"/>
        </a:p>
      </dgm:t>
    </dgm:pt>
    <dgm:pt modelId="{ED19275B-80D3-4A3C-92D8-F5621C339E19}" type="parTrans" cxnId="{3D832CB1-AC05-4C57-890E-802B3CAA5D98}">
      <dgm:prSet/>
      <dgm:spPr/>
      <dgm:t>
        <a:bodyPr/>
        <a:lstStyle/>
        <a:p>
          <a:endParaRPr lang="en-US"/>
        </a:p>
      </dgm:t>
    </dgm:pt>
    <dgm:pt modelId="{CD7B4DC0-F1DD-4A81-B598-6B322A220D05}" type="sibTrans" cxnId="{3D832CB1-AC05-4C57-890E-802B3CAA5D98}">
      <dgm:prSet/>
      <dgm:spPr/>
      <dgm:t>
        <a:bodyPr/>
        <a:lstStyle/>
        <a:p>
          <a:endParaRPr lang="en-US"/>
        </a:p>
      </dgm:t>
    </dgm:pt>
    <dgm:pt modelId="{CDF36CA4-E3D3-466F-B6DC-E363A52317F6}">
      <dgm:prSet custT="1"/>
      <dgm:spPr>
        <a:solidFill>
          <a:srgbClr val="2F586E"/>
        </a:solidFill>
      </dgm:spPr>
      <dgm:t>
        <a:bodyPr/>
        <a:lstStyle/>
        <a:p>
          <a:r>
            <a:rPr lang="de-DE" sz="1600" b="1" dirty="0" err="1"/>
            <a:t>KFold-CrossValidation</a:t>
          </a:r>
          <a:endParaRPr lang="en-US" sz="1600" b="1" dirty="0"/>
        </a:p>
      </dgm:t>
    </dgm:pt>
    <dgm:pt modelId="{0A96C2A9-BF43-472E-A31B-561351059796}" type="parTrans" cxnId="{82CA2735-5BDF-4634-B314-D84CB9F0520D}">
      <dgm:prSet/>
      <dgm:spPr/>
      <dgm:t>
        <a:bodyPr/>
        <a:lstStyle/>
        <a:p>
          <a:endParaRPr lang="en-US"/>
        </a:p>
      </dgm:t>
    </dgm:pt>
    <dgm:pt modelId="{97175979-3CCD-4035-93FC-A089E87763B9}" type="sibTrans" cxnId="{82CA2735-5BDF-4634-B314-D84CB9F0520D}">
      <dgm:prSet/>
      <dgm:spPr/>
      <dgm:t>
        <a:bodyPr/>
        <a:lstStyle/>
        <a:p>
          <a:endParaRPr lang="en-US"/>
        </a:p>
      </dgm:t>
    </dgm:pt>
    <dgm:pt modelId="{53FC3B5A-0075-4346-B4D6-A76514242E40}">
      <dgm:prSet/>
      <dgm:spPr>
        <a:solidFill>
          <a:srgbClr val="2F586E"/>
        </a:solidFill>
      </dgm:spPr>
      <dgm:t>
        <a:bodyPr/>
        <a:lstStyle/>
        <a:p>
          <a:r>
            <a:rPr lang="de-DE" sz="1300" dirty="0"/>
            <a:t>Split: </a:t>
          </a:r>
          <a:r>
            <a:rPr lang="de-DE" sz="1300" dirty="0" err="1"/>
            <a:t>training</a:t>
          </a:r>
          <a:r>
            <a:rPr lang="de-DE" sz="1300" dirty="0"/>
            <a:t> / </a:t>
          </a:r>
          <a:r>
            <a:rPr lang="de-DE" sz="1300" dirty="0" err="1"/>
            <a:t>validation</a:t>
          </a:r>
          <a:r>
            <a:rPr lang="de-DE" sz="1300" dirty="0"/>
            <a:t>: 4/1 (k = 5)</a:t>
          </a:r>
          <a:endParaRPr lang="en-US" sz="1300" dirty="0"/>
        </a:p>
      </dgm:t>
    </dgm:pt>
    <dgm:pt modelId="{5B86DD80-E0AC-43DD-AD46-496BEDE77E36}" type="parTrans" cxnId="{FC7690E3-3CA7-4241-B555-1A70471DB915}">
      <dgm:prSet/>
      <dgm:spPr/>
      <dgm:t>
        <a:bodyPr/>
        <a:lstStyle/>
        <a:p>
          <a:endParaRPr lang="en-US"/>
        </a:p>
      </dgm:t>
    </dgm:pt>
    <dgm:pt modelId="{077F9390-F516-4EC3-BB42-9E5AFACD8C71}" type="sibTrans" cxnId="{FC7690E3-3CA7-4241-B555-1A70471DB915}">
      <dgm:prSet/>
      <dgm:spPr/>
      <dgm:t>
        <a:bodyPr/>
        <a:lstStyle/>
        <a:p>
          <a:endParaRPr lang="en-US"/>
        </a:p>
      </dgm:t>
    </dgm:pt>
    <dgm:pt modelId="{1ADE1952-07AE-4706-959E-3ED5ED6BF0F5}">
      <dgm:prSet/>
      <dgm:spPr>
        <a:solidFill>
          <a:srgbClr val="2F586E"/>
        </a:solidFill>
      </dgm:spPr>
      <dgm:t>
        <a:bodyPr/>
        <a:lstStyle/>
        <a:p>
          <a:r>
            <a:rPr lang="de-DE" sz="1300" dirty="0"/>
            <a:t>Training</a:t>
          </a:r>
          <a:endParaRPr lang="en-US" sz="1300" dirty="0"/>
        </a:p>
      </dgm:t>
    </dgm:pt>
    <dgm:pt modelId="{151C18CE-1281-45A7-A42C-EB31F8766764}" type="parTrans" cxnId="{EEFAD5D1-7F10-4122-8366-4939883384B0}">
      <dgm:prSet/>
      <dgm:spPr/>
      <dgm:t>
        <a:bodyPr/>
        <a:lstStyle/>
        <a:p>
          <a:endParaRPr lang="en-US"/>
        </a:p>
      </dgm:t>
    </dgm:pt>
    <dgm:pt modelId="{7A96E64A-A448-4EBB-89A2-28F824CCDF59}" type="sibTrans" cxnId="{EEFAD5D1-7F10-4122-8366-4939883384B0}">
      <dgm:prSet/>
      <dgm:spPr/>
      <dgm:t>
        <a:bodyPr/>
        <a:lstStyle/>
        <a:p>
          <a:endParaRPr lang="en-US"/>
        </a:p>
      </dgm:t>
    </dgm:pt>
    <dgm:pt modelId="{5E47BB97-16AB-4214-A333-942C4A80E3DE}">
      <dgm:prSet/>
      <dgm:spPr>
        <a:solidFill>
          <a:srgbClr val="2F586E"/>
        </a:solidFill>
      </dgm:spPr>
      <dgm:t>
        <a:bodyPr/>
        <a:lstStyle/>
        <a:p>
          <a:r>
            <a:rPr lang="de-DE" sz="1300" dirty="0" err="1"/>
            <a:t>WarmUp</a:t>
          </a:r>
          <a:r>
            <a:rPr lang="de-DE" sz="1300" dirty="0"/>
            <a:t> (20 </a:t>
          </a:r>
          <a:r>
            <a:rPr lang="de-DE" sz="1300" dirty="0" err="1"/>
            <a:t>Epochs</a:t>
          </a:r>
          <a:r>
            <a:rPr lang="de-DE" sz="1300" dirty="0"/>
            <a:t> </a:t>
          </a:r>
          <a:r>
            <a:rPr lang="de-DE" sz="1300" dirty="0" err="1"/>
            <a:t>with</a:t>
          </a:r>
          <a:r>
            <a:rPr lang="de-DE" sz="1300" dirty="0"/>
            <a:t> Learning Rate Scheduler), </a:t>
          </a:r>
          <a:r>
            <a:rPr lang="de-DE" sz="1300" dirty="0" err="1"/>
            <a:t>Earlystopping</a:t>
          </a:r>
          <a:r>
            <a:rPr lang="de-DE" sz="1300" dirty="0"/>
            <a:t> (50 </a:t>
          </a:r>
          <a:r>
            <a:rPr lang="de-DE" sz="1300" dirty="0" err="1"/>
            <a:t>Epochs</a:t>
          </a:r>
          <a:r>
            <a:rPr lang="de-DE" sz="1300" dirty="0"/>
            <a:t>)</a:t>
          </a:r>
          <a:endParaRPr lang="en-US" sz="1300" dirty="0"/>
        </a:p>
      </dgm:t>
    </dgm:pt>
    <dgm:pt modelId="{065E0D5A-E8B2-41F7-A2F6-75B9C55F5A8B}" type="parTrans" cxnId="{7662D12A-2B1E-4FFA-9A60-345A879B597A}">
      <dgm:prSet/>
      <dgm:spPr/>
      <dgm:t>
        <a:bodyPr/>
        <a:lstStyle/>
        <a:p>
          <a:endParaRPr lang="en-US"/>
        </a:p>
      </dgm:t>
    </dgm:pt>
    <dgm:pt modelId="{08A170BB-F1AF-4887-A731-454D251D36E1}" type="sibTrans" cxnId="{7662D12A-2B1E-4FFA-9A60-345A879B597A}">
      <dgm:prSet/>
      <dgm:spPr/>
      <dgm:t>
        <a:bodyPr/>
        <a:lstStyle/>
        <a:p>
          <a:endParaRPr lang="en-US"/>
        </a:p>
      </dgm:t>
    </dgm:pt>
    <dgm:pt modelId="{9941329B-CDCF-4AB3-98BB-808F6BD7005A}">
      <dgm:prSet/>
      <dgm:spPr>
        <a:solidFill>
          <a:srgbClr val="2F586E"/>
        </a:solidFill>
      </dgm:spPr>
      <dgm:t>
        <a:bodyPr/>
        <a:lstStyle/>
        <a:p>
          <a:r>
            <a:rPr lang="de-DE" sz="1300" dirty="0"/>
            <a:t>Best Validation Loss and F1-Score (</a:t>
          </a:r>
          <a:r>
            <a:rPr lang="de-DE" sz="1300" dirty="0" err="1"/>
            <a:t>Averaged</a:t>
          </a:r>
          <a:r>
            <a:rPr lang="de-DE" sz="1300" dirty="0"/>
            <a:t>)</a:t>
          </a:r>
          <a:endParaRPr lang="en-US" sz="1300" dirty="0"/>
        </a:p>
      </dgm:t>
    </dgm:pt>
    <dgm:pt modelId="{51684862-D23C-4943-84A7-4412D4ABFB2E}" type="parTrans" cxnId="{04BAF769-4EAB-472E-AD03-ACA21B3D8EDF}">
      <dgm:prSet/>
      <dgm:spPr/>
      <dgm:t>
        <a:bodyPr/>
        <a:lstStyle/>
        <a:p>
          <a:endParaRPr lang="en-US"/>
        </a:p>
      </dgm:t>
    </dgm:pt>
    <dgm:pt modelId="{1964C530-3DAC-42F7-8A4A-55006ACC3C8E}" type="sibTrans" cxnId="{04BAF769-4EAB-472E-AD03-ACA21B3D8EDF}">
      <dgm:prSet/>
      <dgm:spPr/>
      <dgm:t>
        <a:bodyPr/>
        <a:lstStyle/>
        <a:p>
          <a:endParaRPr lang="en-US"/>
        </a:p>
      </dgm:t>
    </dgm:pt>
    <dgm:pt modelId="{822E1FAF-854B-4121-8BE1-F45553C6BC70}">
      <dgm:prSet custT="1"/>
      <dgm:spPr>
        <a:solidFill>
          <a:srgbClr val="2F586E"/>
        </a:solidFill>
      </dgm:spPr>
      <dgm:t>
        <a:bodyPr/>
        <a:lstStyle/>
        <a:p>
          <a:r>
            <a:rPr lang="de-DE" sz="1600" b="1" dirty="0" err="1"/>
            <a:t>Conducted</a:t>
          </a:r>
          <a:r>
            <a:rPr lang="de-DE" sz="1600" b="1" dirty="0"/>
            <a:t> </a:t>
          </a:r>
          <a:r>
            <a:rPr lang="de-DE" sz="1600" b="1" dirty="0" err="1"/>
            <a:t>each</a:t>
          </a:r>
          <a:r>
            <a:rPr lang="de-DE" sz="1600" b="1" dirty="0"/>
            <a:t> </a:t>
          </a:r>
          <a:r>
            <a:rPr lang="de-DE" sz="1600" b="1" dirty="0" err="1"/>
            <a:t>experiment</a:t>
          </a:r>
          <a:r>
            <a:rPr lang="de-DE" sz="1600" b="1" dirty="0"/>
            <a:t> </a:t>
          </a:r>
          <a:r>
            <a:rPr lang="de-DE" sz="1600" b="1" dirty="0" err="1"/>
            <a:t>six</a:t>
          </a:r>
          <a:r>
            <a:rPr lang="de-DE" sz="1600" b="1" dirty="0"/>
            <a:t> </a:t>
          </a:r>
          <a:r>
            <a:rPr lang="de-DE" sz="1600" b="1" dirty="0" err="1"/>
            <a:t>times</a:t>
          </a:r>
          <a:endParaRPr lang="en-US" sz="1600" b="1" dirty="0"/>
        </a:p>
      </dgm:t>
    </dgm:pt>
    <dgm:pt modelId="{3F9A8010-199D-422E-BD85-3707612E4FE8}" type="parTrans" cxnId="{78204738-0473-455B-A158-2EA896B237CB}">
      <dgm:prSet/>
      <dgm:spPr/>
      <dgm:t>
        <a:bodyPr/>
        <a:lstStyle/>
        <a:p>
          <a:endParaRPr lang="en-US"/>
        </a:p>
      </dgm:t>
    </dgm:pt>
    <dgm:pt modelId="{DB7C898D-4E99-4C47-932B-C359D04FE4F9}" type="sibTrans" cxnId="{78204738-0473-455B-A158-2EA896B237CB}">
      <dgm:prSet/>
      <dgm:spPr/>
      <dgm:t>
        <a:bodyPr/>
        <a:lstStyle/>
        <a:p>
          <a:endParaRPr lang="en-US"/>
        </a:p>
      </dgm:t>
    </dgm:pt>
    <dgm:pt modelId="{295E6E47-F97D-4302-91C1-5C1A75B95E77}">
      <dgm:prSet/>
      <dgm:spPr>
        <a:solidFill>
          <a:srgbClr val="2F586E"/>
        </a:solidFill>
      </dgm:spPr>
      <dgm:t>
        <a:bodyPr/>
        <a:lstStyle/>
        <a:p>
          <a:r>
            <a:rPr lang="de-DE" sz="1800"/>
            <a:t>Final Output </a:t>
          </a:r>
          <a:endParaRPr lang="en-US" sz="1800"/>
        </a:p>
      </dgm:t>
    </dgm:pt>
    <dgm:pt modelId="{3AEED6EA-4047-40C0-A51D-06C9C0D009C0}" type="parTrans" cxnId="{6ABAD176-633A-4F09-BFE0-70651E2A0EAA}">
      <dgm:prSet/>
      <dgm:spPr/>
      <dgm:t>
        <a:bodyPr/>
        <a:lstStyle/>
        <a:p>
          <a:endParaRPr lang="en-US"/>
        </a:p>
      </dgm:t>
    </dgm:pt>
    <dgm:pt modelId="{7BD80B35-5677-4053-8D87-5794788DAF98}" type="sibTrans" cxnId="{6ABAD176-633A-4F09-BFE0-70651E2A0EAA}">
      <dgm:prSet/>
      <dgm:spPr/>
      <dgm:t>
        <a:bodyPr/>
        <a:lstStyle/>
        <a:p>
          <a:endParaRPr lang="en-US"/>
        </a:p>
      </dgm:t>
    </dgm:pt>
    <dgm:pt modelId="{D45152A4-D52F-4F52-86F5-4F9B6620B750}">
      <dgm:prSet/>
      <dgm:spPr>
        <a:solidFill>
          <a:srgbClr val="2F586E"/>
        </a:solidFill>
      </dgm:spPr>
      <dgm:t>
        <a:bodyPr/>
        <a:lstStyle/>
        <a:p>
          <a:r>
            <a:rPr lang="de-DE" sz="1800" dirty="0"/>
            <a:t>Loss and F1-Score (Mean and </a:t>
          </a:r>
          <a:r>
            <a:rPr lang="de-DE" sz="1800" dirty="0" err="1"/>
            <a:t>standard</a:t>
          </a:r>
          <a:r>
            <a:rPr lang="de-DE" sz="1800" dirty="0"/>
            <a:t> </a:t>
          </a:r>
          <a:r>
            <a:rPr lang="de-DE" sz="1800" dirty="0" err="1"/>
            <a:t>deviation</a:t>
          </a:r>
          <a:r>
            <a:rPr lang="de-DE" sz="1800" dirty="0"/>
            <a:t>)</a:t>
          </a:r>
          <a:endParaRPr lang="en-US" sz="1800" dirty="0"/>
        </a:p>
      </dgm:t>
    </dgm:pt>
    <dgm:pt modelId="{6C2FC4EB-2D52-49A0-B325-84782E3F2278}" type="parTrans" cxnId="{1359F330-D5A3-4CDC-A96E-906B7B4F9F26}">
      <dgm:prSet/>
      <dgm:spPr/>
      <dgm:t>
        <a:bodyPr/>
        <a:lstStyle/>
        <a:p>
          <a:endParaRPr lang="en-US"/>
        </a:p>
      </dgm:t>
    </dgm:pt>
    <dgm:pt modelId="{9DA3C411-A949-46A8-B7A6-C157F9C46D6A}" type="sibTrans" cxnId="{1359F330-D5A3-4CDC-A96E-906B7B4F9F26}">
      <dgm:prSet/>
      <dgm:spPr/>
      <dgm:t>
        <a:bodyPr/>
        <a:lstStyle/>
        <a:p>
          <a:endParaRPr lang="en-US"/>
        </a:p>
      </dgm:t>
    </dgm:pt>
    <dgm:pt modelId="{B0B399AB-02A5-4E73-89A8-0C56B64784C5}" type="pres">
      <dgm:prSet presAssocID="{EAD08304-A7D4-4B74-AF39-BBC40CCA3A1A}" presName="Name0" presStyleCnt="0">
        <dgm:presLayoutVars>
          <dgm:dir/>
          <dgm:resizeHandles val="exact"/>
        </dgm:presLayoutVars>
      </dgm:prSet>
      <dgm:spPr/>
    </dgm:pt>
    <dgm:pt modelId="{83173BA7-006C-40F9-891F-878841B0F1AB}" type="pres">
      <dgm:prSet presAssocID="{BF419CEA-0FE6-4A32-A97F-3E2CFAE2BB53}" presName="node" presStyleLbl="node1" presStyleIdx="0" presStyleCnt="3">
        <dgm:presLayoutVars>
          <dgm:bulletEnabled val="1"/>
        </dgm:presLayoutVars>
      </dgm:prSet>
      <dgm:spPr/>
    </dgm:pt>
    <dgm:pt modelId="{B2C7F214-F2AE-421B-8A38-7144CFD9A540}" type="pres">
      <dgm:prSet presAssocID="{3A72C904-A3A5-4B58-84E3-325345D9A888}" presName="sibTrans" presStyleLbl="sibTrans1D1" presStyleIdx="0" presStyleCnt="2"/>
      <dgm:spPr/>
    </dgm:pt>
    <dgm:pt modelId="{DE525805-255F-4509-83AC-1C0CE5C5EB19}" type="pres">
      <dgm:prSet presAssocID="{3A72C904-A3A5-4B58-84E3-325345D9A888}" presName="connectorText" presStyleLbl="sibTrans1D1" presStyleIdx="0" presStyleCnt="2"/>
      <dgm:spPr/>
    </dgm:pt>
    <dgm:pt modelId="{8DBD1601-406D-4103-97A2-4DFA5B35EBFB}" type="pres">
      <dgm:prSet presAssocID="{CDF36CA4-E3D3-466F-B6DC-E363A52317F6}" presName="node" presStyleLbl="node1" presStyleIdx="1" presStyleCnt="3">
        <dgm:presLayoutVars>
          <dgm:bulletEnabled val="1"/>
        </dgm:presLayoutVars>
      </dgm:prSet>
      <dgm:spPr/>
    </dgm:pt>
    <dgm:pt modelId="{D41706A0-5966-45D6-BAA9-500E5ED40A87}" type="pres">
      <dgm:prSet presAssocID="{97175979-3CCD-4035-93FC-A089E87763B9}" presName="sibTrans" presStyleLbl="sibTrans1D1" presStyleIdx="1" presStyleCnt="2"/>
      <dgm:spPr/>
    </dgm:pt>
    <dgm:pt modelId="{42C8EFA0-1603-4FEC-8E3F-99DEC5D2DAAF}" type="pres">
      <dgm:prSet presAssocID="{97175979-3CCD-4035-93FC-A089E87763B9}" presName="connectorText" presStyleLbl="sibTrans1D1" presStyleIdx="1" presStyleCnt="2"/>
      <dgm:spPr/>
    </dgm:pt>
    <dgm:pt modelId="{865D279B-F799-4E22-8A65-5D2053E05FD9}" type="pres">
      <dgm:prSet presAssocID="{822E1FAF-854B-4121-8BE1-F45553C6BC70}" presName="node" presStyleLbl="node1" presStyleIdx="2" presStyleCnt="3">
        <dgm:presLayoutVars>
          <dgm:bulletEnabled val="1"/>
        </dgm:presLayoutVars>
      </dgm:prSet>
      <dgm:spPr/>
    </dgm:pt>
  </dgm:ptLst>
  <dgm:cxnLst>
    <dgm:cxn modelId="{E4E3AC00-8D37-4D8A-8810-44DFECF78EE0}" type="presOf" srcId="{97175979-3CCD-4035-93FC-A089E87763B9}" destId="{42C8EFA0-1603-4FEC-8E3F-99DEC5D2DAAF}" srcOrd="1" destOrd="0" presId="urn:microsoft.com/office/officeart/2016/7/layout/RepeatingBendingProcessNew"/>
    <dgm:cxn modelId="{91D10005-4C28-4444-9D37-5705672915E4}" type="presOf" srcId="{3A72C904-A3A5-4B58-84E3-325345D9A888}" destId="{B2C7F214-F2AE-421B-8A38-7144CFD9A540}" srcOrd="0" destOrd="0" presId="urn:microsoft.com/office/officeart/2016/7/layout/RepeatingBendingProcessNew"/>
    <dgm:cxn modelId="{900C731F-9C7A-4173-A59D-B977E9D9BD34}" type="presOf" srcId="{5761B152-94D7-443E-B3E8-0F7119027361}" destId="{83173BA7-006C-40F9-891F-878841B0F1AB}" srcOrd="0" destOrd="2" presId="urn:microsoft.com/office/officeart/2016/7/layout/RepeatingBendingProcessNew"/>
    <dgm:cxn modelId="{7662D12A-2B1E-4FFA-9A60-345A879B597A}" srcId="{1ADE1952-07AE-4706-959E-3ED5ED6BF0F5}" destId="{5E47BB97-16AB-4214-A333-942C4A80E3DE}" srcOrd="0" destOrd="0" parTransId="{065E0D5A-E8B2-41F7-A2F6-75B9C55F5A8B}" sibTransId="{08A170BB-F1AF-4887-A731-454D251D36E1}"/>
    <dgm:cxn modelId="{0331772B-4134-4E84-8FB8-4A31F866125B}" type="presOf" srcId="{295E6E47-F97D-4302-91C1-5C1A75B95E77}" destId="{865D279B-F799-4E22-8A65-5D2053E05FD9}" srcOrd="0" destOrd="1" presId="urn:microsoft.com/office/officeart/2016/7/layout/RepeatingBendingProcessNew"/>
    <dgm:cxn modelId="{1359F330-D5A3-4CDC-A96E-906B7B4F9F26}" srcId="{822E1FAF-854B-4121-8BE1-F45553C6BC70}" destId="{D45152A4-D52F-4F52-86F5-4F9B6620B750}" srcOrd="1" destOrd="0" parTransId="{6C2FC4EB-2D52-49A0-B325-84782E3F2278}" sibTransId="{9DA3C411-A949-46A8-B7A6-C157F9C46D6A}"/>
    <dgm:cxn modelId="{82CA2735-5BDF-4634-B314-D84CB9F0520D}" srcId="{EAD08304-A7D4-4B74-AF39-BBC40CCA3A1A}" destId="{CDF36CA4-E3D3-466F-B6DC-E363A52317F6}" srcOrd="1" destOrd="0" parTransId="{0A96C2A9-BF43-472E-A31B-561351059796}" sibTransId="{97175979-3CCD-4035-93FC-A089E87763B9}"/>
    <dgm:cxn modelId="{78204738-0473-455B-A158-2EA896B237CB}" srcId="{EAD08304-A7D4-4B74-AF39-BBC40CCA3A1A}" destId="{822E1FAF-854B-4121-8BE1-F45553C6BC70}" srcOrd="2" destOrd="0" parTransId="{3F9A8010-199D-422E-BD85-3707612E4FE8}" sibTransId="{DB7C898D-4E99-4C47-932B-C359D04FE4F9}"/>
    <dgm:cxn modelId="{04BAF769-4EAB-472E-AD03-ACA21B3D8EDF}" srcId="{CDF36CA4-E3D3-466F-B6DC-E363A52317F6}" destId="{9941329B-CDCF-4AB3-98BB-808F6BD7005A}" srcOrd="2" destOrd="0" parTransId="{51684862-D23C-4943-84A7-4412D4ABFB2E}" sibTransId="{1964C530-3DAC-42F7-8A4A-55006ACC3C8E}"/>
    <dgm:cxn modelId="{6ABAD176-633A-4F09-BFE0-70651E2A0EAA}" srcId="{822E1FAF-854B-4121-8BE1-F45553C6BC70}" destId="{295E6E47-F97D-4302-91C1-5C1A75B95E77}" srcOrd="0" destOrd="0" parTransId="{3AEED6EA-4047-40C0-A51D-06C9C0D009C0}" sibTransId="{7BD80B35-5677-4053-8D87-5794788DAF98}"/>
    <dgm:cxn modelId="{429C5B59-8AE9-4B99-A7BB-752A9DE009FA}" type="presOf" srcId="{97175979-3CCD-4035-93FC-A089E87763B9}" destId="{D41706A0-5966-45D6-BAA9-500E5ED40A87}" srcOrd="0" destOrd="0" presId="urn:microsoft.com/office/officeart/2016/7/layout/RepeatingBendingProcessNew"/>
    <dgm:cxn modelId="{17BC0C98-AB1A-4A44-AD57-1EB5B1FAFB4B}" type="presOf" srcId="{CDF36CA4-E3D3-466F-B6DC-E363A52317F6}" destId="{8DBD1601-406D-4103-97A2-4DFA5B35EBFB}" srcOrd="0" destOrd="0" presId="urn:microsoft.com/office/officeart/2016/7/layout/RepeatingBendingProcessNew"/>
    <dgm:cxn modelId="{A3BFC799-07C3-42E8-A6D8-E809C34D1562}" type="presOf" srcId="{D45152A4-D52F-4F52-86F5-4F9B6620B750}" destId="{865D279B-F799-4E22-8A65-5D2053E05FD9}" srcOrd="0" destOrd="2" presId="urn:microsoft.com/office/officeart/2016/7/layout/RepeatingBendingProcessNew"/>
    <dgm:cxn modelId="{F2C29FA5-3585-42F9-A4CD-21208A93B8B0}" type="presOf" srcId="{5E47BB97-16AB-4214-A333-942C4A80E3DE}" destId="{8DBD1601-406D-4103-97A2-4DFA5B35EBFB}" srcOrd="0" destOrd="3" presId="urn:microsoft.com/office/officeart/2016/7/layout/RepeatingBendingProcessNew"/>
    <dgm:cxn modelId="{2965A3A9-F068-475C-9A66-D462C711A7A4}" type="presOf" srcId="{822E1FAF-854B-4121-8BE1-F45553C6BC70}" destId="{865D279B-F799-4E22-8A65-5D2053E05FD9}" srcOrd="0" destOrd="0" presId="urn:microsoft.com/office/officeart/2016/7/layout/RepeatingBendingProcessNew"/>
    <dgm:cxn modelId="{3D832CB1-AC05-4C57-890E-802B3CAA5D98}" srcId="{BF419CEA-0FE6-4A32-A97F-3E2CFAE2BB53}" destId="{5761B152-94D7-443E-B3E8-0F7119027361}" srcOrd="1" destOrd="0" parTransId="{ED19275B-80D3-4A3C-92D8-F5621C339E19}" sibTransId="{CD7B4DC0-F1DD-4A81-B598-6B322A220D05}"/>
    <dgm:cxn modelId="{6DF1FAB4-0635-4CE2-83CA-7F835E8CABD7}" type="presOf" srcId="{1ADE1952-07AE-4706-959E-3ED5ED6BF0F5}" destId="{8DBD1601-406D-4103-97A2-4DFA5B35EBFB}" srcOrd="0" destOrd="2" presId="urn:microsoft.com/office/officeart/2016/7/layout/RepeatingBendingProcessNew"/>
    <dgm:cxn modelId="{013499BD-9F8B-413F-A245-7FB49AE16AF7}" type="presOf" srcId="{53FC3B5A-0075-4346-B4D6-A76514242E40}" destId="{8DBD1601-406D-4103-97A2-4DFA5B35EBFB}" srcOrd="0" destOrd="1" presId="urn:microsoft.com/office/officeart/2016/7/layout/RepeatingBendingProcessNew"/>
    <dgm:cxn modelId="{536016BE-9077-412E-A91B-468248F1BB2E}" type="presOf" srcId="{9941329B-CDCF-4AB3-98BB-808F6BD7005A}" destId="{8DBD1601-406D-4103-97A2-4DFA5B35EBFB}" srcOrd="0" destOrd="4" presId="urn:microsoft.com/office/officeart/2016/7/layout/RepeatingBendingProcessNew"/>
    <dgm:cxn modelId="{6C1C70BF-B070-4E2C-A9F6-9B0B1D09A969}" type="presOf" srcId="{881D18E7-2061-494C-BB67-472101303AA2}" destId="{83173BA7-006C-40F9-891F-878841B0F1AB}" srcOrd="0" destOrd="1" presId="urn:microsoft.com/office/officeart/2016/7/layout/RepeatingBendingProcessNew"/>
    <dgm:cxn modelId="{0D7B3EC8-1D99-4C6C-8422-8448FCB19FB1}" srcId="{BF419CEA-0FE6-4A32-A97F-3E2CFAE2BB53}" destId="{881D18E7-2061-494C-BB67-472101303AA2}" srcOrd="0" destOrd="0" parTransId="{227F5949-3AD9-4550-A9BE-3F09404C1B81}" sibTransId="{2FDD41FD-D729-448A-83AE-2E8BFDFB9CBD}"/>
    <dgm:cxn modelId="{EEFAD5D1-7F10-4122-8366-4939883384B0}" srcId="{CDF36CA4-E3D3-466F-B6DC-E363A52317F6}" destId="{1ADE1952-07AE-4706-959E-3ED5ED6BF0F5}" srcOrd="1" destOrd="0" parTransId="{151C18CE-1281-45A7-A42C-EB31F8766764}" sibTransId="{7A96E64A-A448-4EBB-89A2-28F824CCDF59}"/>
    <dgm:cxn modelId="{B81A7ED6-7E85-4C6E-85EC-DA45DB7AD157}" srcId="{EAD08304-A7D4-4B74-AF39-BBC40CCA3A1A}" destId="{BF419CEA-0FE6-4A32-A97F-3E2CFAE2BB53}" srcOrd="0" destOrd="0" parTransId="{2D786E6E-1A8A-494A-9F93-1A46795B89EB}" sibTransId="{3A72C904-A3A5-4B58-84E3-325345D9A888}"/>
    <dgm:cxn modelId="{8A8CD1E1-DE44-4E67-9F0A-D3F1CD2E76FF}" type="presOf" srcId="{BF419CEA-0FE6-4A32-A97F-3E2CFAE2BB53}" destId="{83173BA7-006C-40F9-891F-878841B0F1AB}" srcOrd="0" destOrd="0" presId="urn:microsoft.com/office/officeart/2016/7/layout/RepeatingBendingProcessNew"/>
    <dgm:cxn modelId="{FC7690E3-3CA7-4241-B555-1A70471DB915}" srcId="{CDF36CA4-E3D3-466F-B6DC-E363A52317F6}" destId="{53FC3B5A-0075-4346-B4D6-A76514242E40}" srcOrd="0" destOrd="0" parTransId="{5B86DD80-E0AC-43DD-AD46-496BEDE77E36}" sibTransId="{077F9390-F516-4EC3-BB42-9E5AFACD8C71}"/>
    <dgm:cxn modelId="{43EFCBE9-30EB-428D-88F2-611E4EE89064}" type="presOf" srcId="{EAD08304-A7D4-4B74-AF39-BBC40CCA3A1A}" destId="{B0B399AB-02A5-4E73-89A8-0C56B64784C5}" srcOrd="0" destOrd="0" presId="urn:microsoft.com/office/officeart/2016/7/layout/RepeatingBendingProcessNew"/>
    <dgm:cxn modelId="{B60F08F3-F025-440D-B2CE-FC314AFAAFA3}" type="presOf" srcId="{3A72C904-A3A5-4B58-84E3-325345D9A888}" destId="{DE525805-255F-4509-83AC-1C0CE5C5EB19}" srcOrd="1" destOrd="0" presId="urn:microsoft.com/office/officeart/2016/7/layout/RepeatingBendingProcessNew"/>
    <dgm:cxn modelId="{822545D5-3141-43C5-8577-1B6C1A3B8B47}" type="presParOf" srcId="{B0B399AB-02A5-4E73-89A8-0C56B64784C5}" destId="{83173BA7-006C-40F9-891F-878841B0F1AB}" srcOrd="0" destOrd="0" presId="urn:microsoft.com/office/officeart/2016/7/layout/RepeatingBendingProcessNew"/>
    <dgm:cxn modelId="{5BF2E258-6CAC-4DD4-81DE-B67251F90647}" type="presParOf" srcId="{B0B399AB-02A5-4E73-89A8-0C56B64784C5}" destId="{B2C7F214-F2AE-421B-8A38-7144CFD9A540}" srcOrd="1" destOrd="0" presId="urn:microsoft.com/office/officeart/2016/7/layout/RepeatingBendingProcessNew"/>
    <dgm:cxn modelId="{E682569D-3A48-4911-85FA-5FCD0AE026CF}" type="presParOf" srcId="{B2C7F214-F2AE-421B-8A38-7144CFD9A540}" destId="{DE525805-255F-4509-83AC-1C0CE5C5EB19}" srcOrd="0" destOrd="0" presId="urn:microsoft.com/office/officeart/2016/7/layout/RepeatingBendingProcessNew"/>
    <dgm:cxn modelId="{E4670DAB-7B7F-49DA-A801-1A72FD5E2FAA}" type="presParOf" srcId="{B0B399AB-02A5-4E73-89A8-0C56B64784C5}" destId="{8DBD1601-406D-4103-97A2-4DFA5B35EBFB}" srcOrd="2" destOrd="0" presId="urn:microsoft.com/office/officeart/2016/7/layout/RepeatingBendingProcessNew"/>
    <dgm:cxn modelId="{DF0EAE42-8DC2-447E-9D13-A7420A8C7220}" type="presParOf" srcId="{B0B399AB-02A5-4E73-89A8-0C56B64784C5}" destId="{D41706A0-5966-45D6-BAA9-500E5ED40A87}" srcOrd="3" destOrd="0" presId="urn:microsoft.com/office/officeart/2016/7/layout/RepeatingBendingProcessNew"/>
    <dgm:cxn modelId="{75269601-CEC0-4467-8DFC-972D9F3E2405}" type="presParOf" srcId="{D41706A0-5966-45D6-BAA9-500E5ED40A87}" destId="{42C8EFA0-1603-4FEC-8E3F-99DEC5D2DAAF}" srcOrd="0" destOrd="0" presId="urn:microsoft.com/office/officeart/2016/7/layout/RepeatingBendingProcessNew"/>
    <dgm:cxn modelId="{E140D84B-1A1A-4804-8DBF-0AE55B3C225B}" type="presParOf" srcId="{B0B399AB-02A5-4E73-89A8-0C56B64784C5}" destId="{865D279B-F799-4E22-8A65-5D2053E05FD9}" srcOrd="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C7F214-F2AE-421B-8A38-7144CFD9A540}">
      <dsp:nvSpPr>
        <dsp:cNvPr id="0" name=""/>
        <dsp:cNvSpPr/>
      </dsp:nvSpPr>
      <dsp:spPr>
        <a:xfrm>
          <a:off x="3225902" y="2239089"/>
          <a:ext cx="7098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09804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62294" y="2281107"/>
        <a:ext cx="37020" cy="7404"/>
      </dsp:txXfrm>
    </dsp:sp>
    <dsp:sp modelId="{83173BA7-006C-40F9-891F-878841B0F1AB}">
      <dsp:nvSpPr>
        <dsp:cNvPr id="0" name=""/>
        <dsp:cNvSpPr/>
      </dsp:nvSpPr>
      <dsp:spPr>
        <a:xfrm>
          <a:off x="8551" y="1319064"/>
          <a:ext cx="3219151" cy="1931490"/>
        </a:xfrm>
        <a:prstGeom prst="rect">
          <a:avLst/>
        </a:prstGeom>
        <a:solidFill>
          <a:srgbClr val="2F586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741" tIns="165577" rIns="157741" bIns="165577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/>
            <a:t>Data Generator / Data </a:t>
          </a:r>
          <a:r>
            <a:rPr lang="de-DE" sz="1600" b="1" kern="1200" dirty="0" err="1"/>
            <a:t>Loader</a:t>
          </a:r>
          <a:endParaRPr lang="en-US" sz="1600" b="1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/>
            <a:t>Load </a:t>
          </a:r>
          <a:r>
            <a:rPr lang="de-DE" sz="1300" kern="1200" dirty="0" err="1"/>
            <a:t>input</a:t>
          </a:r>
          <a:r>
            <a:rPr lang="de-DE" sz="1300" kern="1200" dirty="0"/>
            <a:t> </a:t>
          </a:r>
          <a:r>
            <a:rPr lang="de-DE" sz="1300" kern="1200" dirty="0" err="1"/>
            <a:t>data</a:t>
          </a:r>
          <a:r>
            <a:rPr lang="de-DE" sz="1300" kern="1200" dirty="0"/>
            <a:t> (</a:t>
          </a:r>
          <a:r>
            <a:rPr lang="de-DE" sz="1300" kern="1200" dirty="0" err="1"/>
            <a:t>image</a:t>
          </a:r>
          <a:r>
            <a:rPr lang="de-DE" sz="1300" kern="1200" dirty="0"/>
            <a:t> and </a:t>
          </a:r>
          <a:r>
            <a:rPr lang="de-DE" sz="1300" kern="1200" dirty="0" err="1"/>
            <a:t>annotation</a:t>
          </a:r>
          <a:r>
            <a:rPr lang="de-DE" sz="1300" kern="1200" dirty="0"/>
            <a:t> </a:t>
          </a:r>
          <a:r>
            <a:rPr lang="de-DE" sz="1300" kern="1200" dirty="0" err="1"/>
            <a:t>files</a:t>
          </a:r>
          <a:r>
            <a:rPr lang="de-DE" sz="1300" kern="1200" dirty="0"/>
            <a:t>)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/>
            <a:t>Data Augmentation (</a:t>
          </a:r>
          <a:r>
            <a:rPr lang="de-DE" sz="1300" kern="1200" dirty="0" err="1"/>
            <a:t>rotation</a:t>
          </a:r>
          <a:r>
            <a:rPr lang="de-DE" sz="1300" kern="1200" dirty="0"/>
            <a:t>, </a:t>
          </a:r>
          <a:r>
            <a:rPr lang="de-DE" sz="1300" kern="1200" dirty="0" err="1"/>
            <a:t>flipping</a:t>
          </a:r>
          <a:r>
            <a:rPr lang="de-DE" sz="1300" kern="1200" dirty="0"/>
            <a:t>, </a:t>
          </a:r>
          <a:r>
            <a:rPr lang="de-DE" sz="1300" kern="1200" dirty="0" err="1"/>
            <a:t>brightness</a:t>
          </a:r>
          <a:r>
            <a:rPr lang="de-DE" sz="1300" kern="1200" dirty="0"/>
            <a:t>, </a:t>
          </a:r>
          <a:r>
            <a:rPr lang="de-DE" sz="1300" kern="1200" dirty="0" err="1"/>
            <a:t>contrast</a:t>
          </a:r>
          <a:r>
            <a:rPr lang="de-DE" sz="1300" kern="1200" dirty="0"/>
            <a:t>)</a:t>
          </a:r>
          <a:endParaRPr lang="en-US" sz="1300" kern="1200" dirty="0"/>
        </a:p>
      </dsp:txBody>
      <dsp:txXfrm>
        <a:off x="8551" y="1319064"/>
        <a:ext cx="3219151" cy="1931490"/>
      </dsp:txXfrm>
    </dsp:sp>
    <dsp:sp modelId="{D41706A0-5966-45D6-BAA9-500E5ED40A87}">
      <dsp:nvSpPr>
        <dsp:cNvPr id="0" name=""/>
        <dsp:cNvSpPr/>
      </dsp:nvSpPr>
      <dsp:spPr>
        <a:xfrm>
          <a:off x="7185458" y="2239089"/>
          <a:ext cx="7098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09804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21850" y="2281107"/>
        <a:ext cx="37020" cy="7404"/>
      </dsp:txXfrm>
    </dsp:sp>
    <dsp:sp modelId="{8DBD1601-406D-4103-97A2-4DFA5B35EBFB}">
      <dsp:nvSpPr>
        <dsp:cNvPr id="0" name=""/>
        <dsp:cNvSpPr/>
      </dsp:nvSpPr>
      <dsp:spPr>
        <a:xfrm>
          <a:off x="3968107" y="1319064"/>
          <a:ext cx="3219151" cy="1931490"/>
        </a:xfrm>
        <a:prstGeom prst="rect">
          <a:avLst/>
        </a:prstGeom>
        <a:solidFill>
          <a:srgbClr val="2F586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741" tIns="165577" rIns="157741" bIns="165577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 err="1"/>
            <a:t>KFold-CrossValidation</a:t>
          </a:r>
          <a:endParaRPr lang="en-US" sz="1600" b="1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/>
            <a:t>Split: </a:t>
          </a:r>
          <a:r>
            <a:rPr lang="de-DE" sz="1300" kern="1200" dirty="0" err="1"/>
            <a:t>training</a:t>
          </a:r>
          <a:r>
            <a:rPr lang="de-DE" sz="1300" kern="1200" dirty="0"/>
            <a:t> / </a:t>
          </a:r>
          <a:r>
            <a:rPr lang="de-DE" sz="1300" kern="1200" dirty="0" err="1"/>
            <a:t>validation</a:t>
          </a:r>
          <a:r>
            <a:rPr lang="de-DE" sz="1300" kern="1200" dirty="0"/>
            <a:t>: 4/1 (k = 5)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/>
            <a:t>Training</a:t>
          </a:r>
          <a:endParaRPr lang="en-US" sz="1300" kern="1200" dirty="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 err="1"/>
            <a:t>WarmUp</a:t>
          </a:r>
          <a:r>
            <a:rPr lang="de-DE" sz="1300" kern="1200" dirty="0"/>
            <a:t> (20 </a:t>
          </a:r>
          <a:r>
            <a:rPr lang="de-DE" sz="1300" kern="1200" dirty="0" err="1"/>
            <a:t>Epochs</a:t>
          </a:r>
          <a:r>
            <a:rPr lang="de-DE" sz="1300" kern="1200" dirty="0"/>
            <a:t> </a:t>
          </a:r>
          <a:r>
            <a:rPr lang="de-DE" sz="1300" kern="1200" dirty="0" err="1"/>
            <a:t>with</a:t>
          </a:r>
          <a:r>
            <a:rPr lang="de-DE" sz="1300" kern="1200" dirty="0"/>
            <a:t> Learning Rate Scheduler), </a:t>
          </a:r>
          <a:r>
            <a:rPr lang="de-DE" sz="1300" kern="1200" dirty="0" err="1"/>
            <a:t>Earlystopping</a:t>
          </a:r>
          <a:r>
            <a:rPr lang="de-DE" sz="1300" kern="1200" dirty="0"/>
            <a:t> (50 </a:t>
          </a:r>
          <a:r>
            <a:rPr lang="de-DE" sz="1300" kern="1200" dirty="0" err="1"/>
            <a:t>Epochs</a:t>
          </a:r>
          <a:r>
            <a:rPr lang="de-DE" sz="1300" kern="1200" dirty="0"/>
            <a:t>)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/>
            <a:t>Best Validation Loss and F1-Score (</a:t>
          </a:r>
          <a:r>
            <a:rPr lang="de-DE" sz="1300" kern="1200" dirty="0" err="1"/>
            <a:t>Averaged</a:t>
          </a:r>
          <a:r>
            <a:rPr lang="de-DE" sz="1300" kern="1200" dirty="0"/>
            <a:t>)</a:t>
          </a:r>
          <a:endParaRPr lang="en-US" sz="1300" kern="1200" dirty="0"/>
        </a:p>
      </dsp:txBody>
      <dsp:txXfrm>
        <a:off x="3968107" y="1319064"/>
        <a:ext cx="3219151" cy="1931490"/>
      </dsp:txXfrm>
    </dsp:sp>
    <dsp:sp modelId="{865D279B-F799-4E22-8A65-5D2053E05FD9}">
      <dsp:nvSpPr>
        <dsp:cNvPr id="0" name=""/>
        <dsp:cNvSpPr/>
      </dsp:nvSpPr>
      <dsp:spPr>
        <a:xfrm>
          <a:off x="7927663" y="1319064"/>
          <a:ext cx="3219151" cy="1931490"/>
        </a:xfrm>
        <a:prstGeom prst="rect">
          <a:avLst/>
        </a:prstGeom>
        <a:solidFill>
          <a:srgbClr val="2F586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741" tIns="165577" rIns="157741" bIns="165577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 err="1"/>
            <a:t>Conducted</a:t>
          </a:r>
          <a:r>
            <a:rPr lang="de-DE" sz="1600" b="1" kern="1200" dirty="0"/>
            <a:t> </a:t>
          </a:r>
          <a:r>
            <a:rPr lang="de-DE" sz="1600" b="1" kern="1200" dirty="0" err="1"/>
            <a:t>each</a:t>
          </a:r>
          <a:r>
            <a:rPr lang="de-DE" sz="1600" b="1" kern="1200" dirty="0"/>
            <a:t> </a:t>
          </a:r>
          <a:r>
            <a:rPr lang="de-DE" sz="1600" b="1" kern="1200" dirty="0" err="1"/>
            <a:t>experiment</a:t>
          </a:r>
          <a:r>
            <a:rPr lang="de-DE" sz="1600" b="1" kern="1200" dirty="0"/>
            <a:t> </a:t>
          </a:r>
          <a:r>
            <a:rPr lang="de-DE" sz="1600" b="1" kern="1200" dirty="0" err="1"/>
            <a:t>six</a:t>
          </a:r>
          <a:r>
            <a:rPr lang="de-DE" sz="1600" b="1" kern="1200" dirty="0"/>
            <a:t> </a:t>
          </a:r>
          <a:r>
            <a:rPr lang="de-DE" sz="1600" b="1" kern="1200" dirty="0" err="1"/>
            <a:t>times</a:t>
          </a:r>
          <a:endParaRPr lang="en-US" sz="16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/>
            <a:t>Final Output 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/>
            <a:t>Loss and F1-Score (Mean and </a:t>
          </a:r>
          <a:r>
            <a:rPr lang="de-DE" sz="1800" kern="1200" dirty="0" err="1"/>
            <a:t>standard</a:t>
          </a:r>
          <a:r>
            <a:rPr lang="de-DE" sz="1800" kern="1200" dirty="0"/>
            <a:t> </a:t>
          </a:r>
          <a:r>
            <a:rPr lang="de-DE" sz="1800" kern="1200" dirty="0" err="1"/>
            <a:t>deviation</a:t>
          </a:r>
          <a:r>
            <a:rPr lang="de-DE" sz="1800" kern="1200" dirty="0"/>
            <a:t>)</a:t>
          </a:r>
          <a:endParaRPr lang="en-US" sz="1800" kern="1200" dirty="0"/>
        </a:p>
      </dsp:txBody>
      <dsp:txXfrm>
        <a:off x="7927663" y="1319064"/>
        <a:ext cx="3219151" cy="19314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02C9555C-46DE-4406-8ABE-45349F5208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4F3B590-57A4-4D61-9607-3C2EA36AB1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CE87A-16FF-4C7D-8292-0CB980715C8B}" type="datetimeFigureOut">
              <a:rPr lang="de-DE" smtClean="0"/>
              <a:t>03.07.2025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C6DC5A1-1CCC-484A-AB24-DCA2F05D59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041CFA-48F6-4759-86C7-790FC637E9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2F6222-CCA6-4FA7-88E0-B7BAE53645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8328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CA62E-2216-4960-A875-4D2633F4A404}" type="datetimeFigureOut">
              <a:rPr lang="de-DE" smtClean="0"/>
              <a:t>03.07.2025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93703-73BA-47D5-8B02-C172375928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3314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7493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6373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Images werden auf die gleiche Größe skaliert </a:t>
            </a:r>
            <a:r>
              <a:rPr lang="de-DE" dirty="0" err="1"/>
              <a:t>zB</a:t>
            </a:r>
            <a:r>
              <a:rPr lang="de-DE" dirty="0"/>
              <a:t> 224x224x224</a:t>
            </a:r>
          </a:p>
          <a:p>
            <a:r>
              <a:rPr lang="de-DE" dirty="0"/>
              <a:t>Annotation Files auf werden auf 56x56x56</a:t>
            </a:r>
          </a:p>
          <a:p>
            <a:r>
              <a:rPr lang="de-DE" dirty="0"/>
              <a:t>Die Helligkeiten werden zwischen 0 und 1 normiert</a:t>
            </a:r>
          </a:p>
          <a:p>
            <a:r>
              <a:rPr lang="de-DE" dirty="0"/>
              <a:t>Dazu gehört auch 1-99 </a:t>
            </a:r>
            <a:r>
              <a:rPr lang="de-DE" dirty="0" err="1"/>
              <a:t>percentiles</a:t>
            </a:r>
            <a:r>
              <a:rPr lang="de-DE" dirty="0"/>
              <a:t> (1% auf 0 gesetzt und die Helligkeit die zu den 99% gehört, wird dann zu 1 gesetzt)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5378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3860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Von Stage 2 auf Stage 3 reduziert sich die Resolution von 28 auf 14</a:t>
            </a:r>
          </a:p>
          <a:p>
            <a:endParaRPr lang="de-DE" dirty="0"/>
          </a:p>
          <a:p>
            <a:r>
              <a:rPr lang="en-US" dirty="0"/>
              <a:t>1. CNN uses weighted filters, Sliding Window uses Attention</a:t>
            </a:r>
          </a:p>
          <a:p>
            <a:r>
              <a:rPr lang="en-US" dirty="0"/>
              <a:t>On the other hand, CNNs have proved the importance of preserving the highly local relations with regional connections in convolution kernels. </a:t>
            </a:r>
          </a:p>
          <a:p>
            <a:r>
              <a:rPr lang="en-US" dirty="0"/>
              <a:t>Convolutions with sliding windows naturally capture the 2D spatial information without additional position encodings.</a:t>
            </a:r>
          </a:p>
          <a:p>
            <a:r>
              <a:rPr lang="en-US" dirty="0"/>
              <a:t>They applied overlapping sliding windows to establish cross-window dependencies</a:t>
            </a:r>
          </a:p>
          <a:p>
            <a:endParaRPr lang="en-US" dirty="0"/>
          </a:p>
          <a:p>
            <a:r>
              <a:rPr lang="en-US" dirty="0"/>
              <a:t>2. CNNs use shared weights, sliding windows work depending on data</a:t>
            </a:r>
          </a:p>
          <a:p>
            <a:r>
              <a:rPr lang="en-US" dirty="0"/>
              <a:t>...the computation of responses is only related to shared weights and ‘pixels’ within the same window.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Within each window, we propose MCSA to establish the highly local dependencies between the central patch and surrounding patches.</a:t>
            </a:r>
          </a:p>
          <a:p>
            <a:endParaRPr lang="de-DE" dirty="0"/>
          </a:p>
          <a:p>
            <a:r>
              <a:rPr lang="de-DE" dirty="0"/>
              <a:t>	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7624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: </a:t>
            </a:r>
            <a:r>
              <a:rPr lang="de-DE" dirty="0" err="1"/>
              <a:t>shuffle</a:t>
            </a:r>
            <a:r>
              <a:rPr lang="de-DE" dirty="0"/>
              <a:t> and </a:t>
            </a:r>
            <a:r>
              <a:rPr lang="de-DE" dirty="0" err="1"/>
              <a:t>augmentation</a:t>
            </a:r>
            <a:endParaRPr lang="de-DE" dirty="0"/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validation</a:t>
            </a:r>
            <a:r>
              <a:rPr lang="de-DE" dirty="0"/>
              <a:t>: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shuffle</a:t>
            </a:r>
            <a:r>
              <a:rPr lang="de-DE" dirty="0"/>
              <a:t> and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augmentation</a:t>
            </a:r>
            <a:endParaRPr lang="de-DE" dirty="0"/>
          </a:p>
          <a:p>
            <a:r>
              <a:rPr lang="de-DE" dirty="0"/>
              <a:t> 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>
                <a:latin typeface="Arial" panose="020B0604020202020204" pitchFamily="34" charset="0"/>
              </a:rPr>
              <a:t>learning</a:t>
            </a:r>
            <a:r>
              <a:rPr lang="de-DE" dirty="0">
                <a:latin typeface="Arial" panose="020B0604020202020204" pitchFamily="34" charset="0"/>
              </a:rPr>
              <a:t> rate: </a:t>
            </a:r>
          </a:p>
          <a:p>
            <a:r>
              <a:rPr lang="de-DE" dirty="0">
                <a:latin typeface="Arial" panose="020B0604020202020204" pitchFamily="34" charset="0"/>
              </a:rPr>
              <a:t>Wenn die </a:t>
            </a:r>
            <a:r>
              <a:rPr lang="de-DE" dirty="0" err="1">
                <a:latin typeface="Arial" panose="020B0604020202020204" pitchFamily="34" charset="0"/>
              </a:rPr>
              <a:t>Validationerror</a:t>
            </a:r>
            <a:r>
              <a:rPr lang="de-DE" dirty="0">
                <a:latin typeface="Arial" panose="020B0604020202020204" pitchFamily="34" charset="0"/>
              </a:rPr>
              <a:t> für eine gewisse Anzahl von Epochen, dann wird </a:t>
            </a:r>
            <a:r>
              <a:rPr lang="de-DE" dirty="0" err="1">
                <a:latin typeface="Arial" panose="020B0604020202020204" pitchFamily="34" charset="0"/>
              </a:rPr>
              <a:t>lr</a:t>
            </a:r>
            <a:r>
              <a:rPr lang="de-DE" dirty="0">
                <a:latin typeface="Arial" panose="020B0604020202020204" pitchFamily="34" charset="0"/>
              </a:rPr>
              <a:t> halbiert</a:t>
            </a:r>
          </a:p>
          <a:p>
            <a:r>
              <a:rPr lang="de-DE" dirty="0">
                <a:latin typeface="Arial" panose="020B0604020202020204" pitchFamily="34" charset="0"/>
              </a:rPr>
              <a:t>Early </a:t>
            </a:r>
            <a:r>
              <a:rPr lang="de-DE" dirty="0" err="1">
                <a:latin typeface="Arial" panose="020B0604020202020204" pitchFamily="34" charset="0"/>
              </a:rPr>
              <a:t>stopping</a:t>
            </a:r>
            <a:r>
              <a:rPr lang="de-DE" dirty="0">
                <a:latin typeface="Arial" panose="020B0604020202020204" pitchFamily="34" charset="0"/>
              </a:rPr>
              <a:t>, wenn </a:t>
            </a:r>
            <a:r>
              <a:rPr lang="de-DE" dirty="0" err="1">
                <a:latin typeface="Arial" panose="020B0604020202020204" pitchFamily="34" charset="0"/>
              </a:rPr>
              <a:t>Valloss</a:t>
            </a:r>
            <a:r>
              <a:rPr lang="de-DE" dirty="0">
                <a:latin typeface="Arial" panose="020B0604020202020204" pitchFamily="34" charset="0"/>
              </a:rPr>
              <a:t> innerhalb 50 Epochen nicht besser geworden ist, dann wird </a:t>
            </a:r>
            <a:r>
              <a:rPr lang="de-DE" dirty="0" err="1">
                <a:latin typeface="Arial" panose="020B0604020202020204" pitchFamily="34" charset="0"/>
              </a:rPr>
              <a:t>training</a:t>
            </a:r>
            <a:r>
              <a:rPr lang="de-DE" dirty="0">
                <a:latin typeface="Arial" panose="020B0604020202020204" pitchFamily="34" charset="0"/>
              </a:rPr>
              <a:t> gestoppt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3163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3D-SHViT model with central self-attention</a:t>
            </a:r>
          </a:p>
          <a:p>
            <a:r>
              <a:rPr lang="en-US" dirty="0"/>
              <a:t>From left to right: the input image, the predicted segmentation, and the corresponding</a:t>
            </a:r>
          </a:p>
          <a:p>
            <a:r>
              <a:rPr lang="en-US" dirty="0"/>
              <a:t>ground truth segmentation image for each of the two columns.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9203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"mit_b5": {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"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embed_dims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": [64, 128, 320, 512],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"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": [3, 6, 40, 3],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"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decode_dim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": 768,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},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"SHViT_s2": {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"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embed_dims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": [128, 308, 448],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"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partial_dims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": [32, 66, 96],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"depths": [2, 4, 5],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"types": ["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"s", "s"],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},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7467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Grenze mit </a:t>
            </a:r>
            <a:r>
              <a:rPr lang="de-DE" dirty="0" err="1"/>
              <a:t>sw</a:t>
            </a:r>
            <a:r>
              <a:rPr lang="de-DE" dirty="0"/>
              <a:t>: 320, 320, 320</a:t>
            </a:r>
          </a:p>
          <a:p>
            <a:r>
              <a:rPr lang="de-DE" dirty="0"/>
              <a:t>Grenze ohne </a:t>
            </a:r>
            <a:r>
              <a:rPr lang="de-DE" dirty="0" err="1"/>
              <a:t>sw</a:t>
            </a:r>
            <a:r>
              <a:rPr lang="de-DE" dirty="0"/>
              <a:t>: 224x224x224</a:t>
            </a:r>
          </a:p>
          <a:p>
            <a:endParaRPr lang="de-DE" dirty="0"/>
          </a:p>
          <a:p>
            <a:pPr>
              <a:lnSpc>
                <a:spcPct val="110000"/>
              </a:lnSpc>
              <a:spcAft>
                <a:spcPts val="1200"/>
              </a:spcAft>
            </a:pPr>
            <a:endParaRPr lang="de-DE" sz="1200" dirty="0">
              <a:solidFill>
                <a:prstClr val="black"/>
              </a:solidFill>
            </a:endParaRPr>
          </a:p>
          <a:p>
            <a:pPr>
              <a:lnSpc>
                <a:spcPct val="110000"/>
              </a:lnSpc>
              <a:spcAft>
                <a:spcPts val="1200"/>
              </a:spcAft>
            </a:pPr>
            <a:endParaRPr lang="de-DE" sz="1200" dirty="0">
              <a:solidFill>
                <a:prstClr val="black"/>
              </a:solidFill>
              <a:latin typeface="Arial"/>
            </a:endParaRPr>
          </a:p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Solution (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applying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central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self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attention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lang="de-DE" sz="1200" dirty="0">
              <a:solidFill>
                <a:prstClr val="black"/>
              </a:solidFill>
              <a:latin typeface="Arial"/>
            </a:endParaRPr>
          </a:p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0212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b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platzhalter 167">
            <a:extLst>
              <a:ext uri="{FF2B5EF4-FFF2-40B4-BE49-F238E27FC236}">
                <a16:creationId xmlns:a16="http://schemas.microsoft.com/office/drawing/2014/main" id="{91CA67B1-C872-42F5-99A5-C31B319F69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28775"/>
            <a:ext cx="12192000" cy="5229225"/>
          </a:xfrm>
          <a:gradFill>
            <a:gsLst>
              <a:gs pos="50000">
                <a:schemeClr val="accent4">
                  <a:alpha val="50000"/>
                </a:schemeClr>
              </a:gs>
              <a:gs pos="5000">
                <a:schemeClr val="accent4"/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4000" b="1" dirty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</a:t>
            </a:r>
          </a:p>
        </p:txBody>
      </p:sp>
      <p:sp>
        <p:nvSpPr>
          <p:cNvPr id="165" name="Bildplatzhalter 60">
            <a:extLst>
              <a:ext uri="{FF2B5EF4-FFF2-40B4-BE49-F238E27FC236}">
                <a16:creationId xmlns:a16="http://schemas.microsoft.com/office/drawing/2014/main" id="{F018B551-27B5-4B00-BF39-7527999917A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628775"/>
            <a:ext cx="12192000" cy="5229226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C1DC1BF-B7B9-4143-AFEB-7D1D6C73E8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63" y="2913731"/>
            <a:ext cx="4979505" cy="1030539"/>
          </a:xfrm>
        </p:spPr>
        <p:txBody>
          <a:bodyPr wrap="none" tIns="0" rIns="0"/>
          <a:lstStyle>
            <a:lvl1pPr algn="l">
              <a:lnSpc>
                <a:spcPct val="11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Willkommen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929994FB-5DBF-40C3-99B7-BCB45F80FCBA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A67BB0E1-5E7F-46E5-9D87-74249FA80151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735EC3F0-D52F-43D8-9D20-FC4F70B1922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D73E6E84-A759-4118-9971-2B614D3FE504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F1FCC803-A93B-423F-B835-B52876B2721B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94D29247-DB20-40F1-888F-155F9E5ABC8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5E32A3F3-E989-43F3-A16F-94173C632533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44D22F83-A0F5-4FE2-9D6C-012542F7E2B8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BA2BC1BF-6FE4-4475-BE69-6D37CBD516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88D7DDBE-C865-4F05-B6F5-3E2BBB15FDA7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5BF365C6-4DF1-469F-A081-5BB981472333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67" name="Gerader Verbinder 66">
              <a:extLst>
                <a:ext uri="{FF2B5EF4-FFF2-40B4-BE49-F238E27FC236}">
                  <a16:creationId xmlns:a16="http://schemas.microsoft.com/office/drawing/2014/main" id="{9CA1C573-E95F-4CC5-A4BE-0E74960DBC2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02A35681-195F-407A-BB6C-7E3B4E241132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BF6DC0B3-1B79-4824-B73B-DC9B7AA77A08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70" name="Gerader Verbinder 69">
              <a:extLst>
                <a:ext uri="{FF2B5EF4-FFF2-40B4-BE49-F238E27FC236}">
                  <a16:creationId xmlns:a16="http://schemas.microsoft.com/office/drawing/2014/main" id="{439D9EA3-D6F8-4D8A-8C91-B7BCDD4883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EF8776E0-353D-4DBE-918C-2BE4D9ED22C0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EB1A981A-C15F-48BC-856D-45BFDE402164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CA1B7D91-52B4-4C4E-9872-DAE627C5BDA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DD5301F3-CDC0-4F62-A7F3-64DF1FAFB6C3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C5363AC9-A7FE-4ED9-A4AE-BF1F41479440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A5C058E5-1B77-4F37-8A90-6C2DB0C9F0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3F3FD432-7B0C-441D-887D-260F088129D6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11D3348D-CD05-48E5-89ED-528A62DA8118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8C904B9B-CFB8-4878-BE89-64B7783A68C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C15810B6-1DFF-43DE-849F-E24988A1AC21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CFDE3FDD-B76C-49E7-81B4-7302EAE01430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CC2966EC-F4C0-41FC-88ED-2E5F725EA0B2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feld 82">
              <a:extLst>
                <a:ext uri="{FF2B5EF4-FFF2-40B4-BE49-F238E27FC236}">
                  <a16:creationId xmlns:a16="http://schemas.microsoft.com/office/drawing/2014/main" id="{92230FDE-430C-429C-A396-DFCEF2CE147E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84" name="Gerader Verbinder 83">
            <a:extLst>
              <a:ext uri="{FF2B5EF4-FFF2-40B4-BE49-F238E27FC236}">
                <a16:creationId xmlns:a16="http://schemas.microsoft.com/office/drawing/2014/main" id="{53056242-C21F-4347-8E6E-305C959935E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A954A2AB-7A1B-4F20-8556-0C283B584BE2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C31D32E9-A207-4C49-AAE0-5A541EE5B5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id="{0027A521-04C3-4807-A55B-38087BBBA705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ED5713B-0A5B-5944-BEBB-63C8BF5985F2}"/>
              </a:ext>
            </a:extLst>
          </p:cNvPr>
          <p:cNvGrpSpPr/>
          <p:nvPr userDrawn="1"/>
        </p:nvGrpSpPr>
        <p:grpSpPr>
          <a:xfrm>
            <a:off x="510639" y="293096"/>
            <a:ext cx="2388067" cy="301237"/>
            <a:chOff x="510639" y="293688"/>
            <a:chExt cx="2594512" cy="327279"/>
          </a:xfrm>
        </p:grpSpPr>
        <p:sp>
          <p:nvSpPr>
            <p:cNvPr id="140" name="Freihandform: Form 139">
              <a:extLst>
                <a:ext uri="{FF2B5EF4-FFF2-40B4-BE49-F238E27FC236}">
                  <a16:creationId xmlns:a16="http://schemas.microsoft.com/office/drawing/2014/main" id="{437E43AF-FE61-4974-AF5C-89AC3C8150FD}"/>
                </a:ext>
              </a:extLst>
            </p:cNvPr>
            <p:cNvSpPr/>
            <p:nvPr/>
          </p:nvSpPr>
          <p:spPr>
            <a:xfrm>
              <a:off x="519935" y="300420"/>
              <a:ext cx="78213" cy="124372"/>
            </a:xfrm>
            <a:custGeom>
              <a:avLst/>
              <a:gdLst>
                <a:gd name="connsiteX0" fmla="*/ 232410 w 232409"/>
                <a:gd name="connsiteY0" fmla="*/ 60960 h 369569"/>
                <a:gd name="connsiteX1" fmla="*/ 65723 w 232409"/>
                <a:gd name="connsiteY1" fmla="*/ 60960 h 369569"/>
                <a:gd name="connsiteX2" fmla="*/ 65723 w 232409"/>
                <a:gd name="connsiteY2" fmla="*/ 152400 h 369569"/>
                <a:gd name="connsiteX3" fmla="*/ 189547 w 232409"/>
                <a:gd name="connsiteY3" fmla="*/ 152400 h 369569"/>
                <a:gd name="connsiteX4" fmla="*/ 189547 w 232409"/>
                <a:gd name="connsiteY4" fmla="*/ 212408 h 369569"/>
                <a:gd name="connsiteX5" fmla="*/ 65723 w 232409"/>
                <a:gd name="connsiteY5" fmla="*/ 212408 h 369569"/>
                <a:gd name="connsiteX6" fmla="*/ 65723 w 232409"/>
                <a:gd name="connsiteY6" fmla="*/ 369570 h 369569"/>
                <a:gd name="connsiteX7" fmla="*/ 0 w 232409"/>
                <a:gd name="connsiteY7" fmla="*/ 369570 h 369569"/>
                <a:gd name="connsiteX8" fmla="*/ 0 w 232409"/>
                <a:gd name="connsiteY8" fmla="*/ 0 h 369569"/>
                <a:gd name="connsiteX9" fmla="*/ 231458 w 232409"/>
                <a:gd name="connsiteY9" fmla="*/ 0 h 369569"/>
                <a:gd name="connsiteX10" fmla="*/ 231458 w 232409"/>
                <a:gd name="connsiteY10" fmla="*/ 60960 h 36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409" h="369569">
                  <a:moveTo>
                    <a:pt x="232410" y="60960"/>
                  </a:moveTo>
                  <a:lnTo>
                    <a:pt x="65723" y="60960"/>
                  </a:lnTo>
                  <a:lnTo>
                    <a:pt x="65723" y="152400"/>
                  </a:lnTo>
                  <a:lnTo>
                    <a:pt x="189547" y="152400"/>
                  </a:lnTo>
                  <a:lnTo>
                    <a:pt x="189547" y="212408"/>
                  </a:lnTo>
                  <a:lnTo>
                    <a:pt x="65723" y="212408"/>
                  </a:lnTo>
                  <a:lnTo>
                    <a:pt x="65723" y="369570"/>
                  </a:lnTo>
                  <a:lnTo>
                    <a:pt x="0" y="369570"/>
                  </a:lnTo>
                  <a:lnTo>
                    <a:pt x="0" y="0"/>
                  </a:lnTo>
                  <a:lnTo>
                    <a:pt x="231458" y="0"/>
                  </a:lnTo>
                  <a:lnTo>
                    <a:pt x="231458" y="6096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" name="Freihandform: Form 140">
              <a:extLst>
                <a:ext uri="{FF2B5EF4-FFF2-40B4-BE49-F238E27FC236}">
                  <a16:creationId xmlns:a16="http://schemas.microsoft.com/office/drawing/2014/main" id="{B5C643AC-A2D8-483C-9099-467ED404B78A}"/>
                </a:ext>
              </a:extLst>
            </p:cNvPr>
            <p:cNvSpPr/>
            <p:nvPr/>
          </p:nvSpPr>
          <p:spPr>
            <a:xfrm>
              <a:off x="610329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2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7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" name="Freihandform: Form 141">
              <a:extLst>
                <a:ext uri="{FF2B5EF4-FFF2-40B4-BE49-F238E27FC236}">
                  <a16:creationId xmlns:a16="http://schemas.microsoft.com/office/drawing/2014/main" id="{DC1A9518-9882-4BEE-9042-98771FD22461}"/>
                </a:ext>
              </a:extLst>
            </p:cNvPr>
            <p:cNvSpPr/>
            <p:nvPr/>
          </p:nvSpPr>
          <p:spPr>
            <a:xfrm>
              <a:off x="679247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3" name="Freihandform: Form 142">
              <a:extLst>
                <a:ext uri="{FF2B5EF4-FFF2-40B4-BE49-F238E27FC236}">
                  <a16:creationId xmlns:a16="http://schemas.microsoft.com/office/drawing/2014/main" id="{CB6A9836-D16F-4BD4-B96F-43DCD4A1ADD1}"/>
                </a:ext>
              </a:extLst>
            </p:cNvPr>
            <p:cNvSpPr/>
            <p:nvPr/>
          </p:nvSpPr>
          <p:spPr>
            <a:xfrm>
              <a:off x="72508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1913 w 242887"/>
                <a:gd name="connsiteY10" fmla="*/ 115253 h 279082"/>
                <a:gd name="connsiteX11" fmla="*/ 182880 w 242887"/>
                <a:gd name="connsiteY11" fmla="*/ 115253 h 279082"/>
                <a:gd name="connsiteX12" fmla="*/ 123825 w 242887"/>
                <a:gd name="connsiteY12" fmla="*/ 50482 h 279082"/>
                <a:gd name="connsiteX13" fmla="*/ 61913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1913" y="115253"/>
                  </a:moveTo>
                  <a:lnTo>
                    <a:pt x="182880" y="115253"/>
                  </a:lnTo>
                  <a:cubicBezTo>
                    <a:pt x="180022" y="74295"/>
                    <a:pt x="159067" y="50482"/>
                    <a:pt x="123825" y="50482"/>
                  </a:cubicBezTo>
                  <a:cubicBezTo>
                    <a:pt x="89535" y="50482"/>
                    <a:pt x="67627" y="74295"/>
                    <a:pt x="61913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4" name="Freihandform: Form 143">
              <a:extLst>
                <a:ext uri="{FF2B5EF4-FFF2-40B4-BE49-F238E27FC236}">
                  <a16:creationId xmlns:a16="http://schemas.microsoft.com/office/drawing/2014/main" id="{ABBE1A7C-C42E-43DA-AC68-19B53213BFEA}"/>
                </a:ext>
              </a:extLst>
            </p:cNvPr>
            <p:cNvSpPr/>
            <p:nvPr/>
          </p:nvSpPr>
          <p:spPr>
            <a:xfrm>
              <a:off x="825417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2 w 248602"/>
                <a:gd name="connsiteY5" fmla="*/ 0 h 396239"/>
                <a:gd name="connsiteX6" fmla="*/ 248602 w 248602"/>
                <a:gd name="connsiteY6" fmla="*/ 389573 h 396239"/>
                <a:gd name="connsiteX7" fmla="*/ 187642 w 248602"/>
                <a:gd name="connsiteY7" fmla="*/ 389573 h 396239"/>
                <a:gd name="connsiteX8" fmla="*/ 187642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0960 w 248602"/>
                <a:gd name="connsiteY12" fmla="*/ 255270 h 396239"/>
                <a:gd name="connsiteX13" fmla="*/ 122872 w 248602"/>
                <a:gd name="connsiteY13" fmla="*/ 340995 h 396239"/>
                <a:gd name="connsiteX14" fmla="*/ 186690 w 248602"/>
                <a:gd name="connsiteY14" fmla="*/ 305753 h 396239"/>
                <a:gd name="connsiteX15" fmla="*/ 186690 w 248602"/>
                <a:gd name="connsiteY15" fmla="*/ 207645 h 396239"/>
                <a:gd name="connsiteX16" fmla="*/ 122872 w 248602"/>
                <a:gd name="connsiteY16" fmla="*/ 172402 h 396239"/>
                <a:gd name="connsiteX17" fmla="*/ 60960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2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2" y="0"/>
                  </a:lnTo>
                  <a:lnTo>
                    <a:pt x="248602" y="389573"/>
                  </a:lnTo>
                  <a:lnTo>
                    <a:pt x="187642" y="389573"/>
                  </a:lnTo>
                  <a:lnTo>
                    <a:pt x="187642" y="358140"/>
                  </a:lnTo>
                  <a:lnTo>
                    <a:pt x="186690" y="358140"/>
                  </a:lnTo>
                  <a:cubicBezTo>
                    <a:pt x="167640" y="381953"/>
                    <a:pt x="140017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0960" y="255270"/>
                  </a:moveTo>
                  <a:cubicBezTo>
                    <a:pt x="60960" y="309563"/>
                    <a:pt x="83820" y="340995"/>
                    <a:pt x="122872" y="340995"/>
                  </a:cubicBezTo>
                  <a:cubicBezTo>
                    <a:pt x="146685" y="340995"/>
                    <a:pt x="166688" y="329565"/>
                    <a:pt x="186690" y="305753"/>
                  </a:cubicBezTo>
                  <a:lnTo>
                    <a:pt x="186690" y="207645"/>
                  </a:lnTo>
                  <a:cubicBezTo>
                    <a:pt x="168592" y="183833"/>
                    <a:pt x="148590" y="172402"/>
                    <a:pt x="122872" y="172402"/>
                  </a:cubicBezTo>
                  <a:cubicBezTo>
                    <a:pt x="82867" y="172402"/>
                    <a:pt x="60960" y="201930"/>
                    <a:pt x="60960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5" name="Freihandform: Form 144">
              <a:extLst>
                <a:ext uri="{FF2B5EF4-FFF2-40B4-BE49-F238E27FC236}">
                  <a16:creationId xmlns:a16="http://schemas.microsoft.com/office/drawing/2014/main" id="{36C1CDBB-E0C9-4C76-AEE4-24D676B22582}"/>
                </a:ext>
              </a:extLst>
            </p:cNvPr>
            <p:cNvSpPr/>
            <p:nvPr/>
          </p:nvSpPr>
          <p:spPr>
            <a:xfrm>
              <a:off x="936967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6" name="Freihandform: Form 145">
              <a:extLst>
                <a:ext uri="{FF2B5EF4-FFF2-40B4-BE49-F238E27FC236}">
                  <a16:creationId xmlns:a16="http://schemas.microsoft.com/office/drawing/2014/main" id="{867D40B8-3DC0-48CD-8C10-83ACD74CC070}"/>
                </a:ext>
              </a:extLst>
            </p:cNvPr>
            <p:cNvSpPr/>
            <p:nvPr/>
          </p:nvSpPr>
          <p:spPr>
            <a:xfrm>
              <a:off x="1005565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1438 w 79057"/>
                <a:gd name="connsiteY5" fmla="*/ 384810 h 384810"/>
                <a:gd name="connsiteX6" fmla="*/ 9525 w 79057"/>
                <a:gd name="connsiteY6" fmla="*/ 384810 h 384810"/>
                <a:gd name="connsiteX7" fmla="*/ 9525 w 79057"/>
                <a:gd name="connsiteY7" fmla="*/ 118110 h 384810"/>
                <a:gd name="connsiteX8" fmla="*/ 71438 w 79057"/>
                <a:gd name="connsiteY8" fmla="*/ 118110 h 384810"/>
                <a:gd name="connsiteX9" fmla="*/ 71438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7" y="0"/>
                    <a:pt x="39052" y="0"/>
                  </a:cubicBezTo>
                  <a:cubicBezTo>
                    <a:pt x="61913" y="0"/>
                    <a:pt x="79058" y="16193"/>
                    <a:pt x="79058" y="38100"/>
                  </a:cubicBezTo>
                  <a:close/>
                  <a:moveTo>
                    <a:pt x="71438" y="384810"/>
                  </a:moveTo>
                  <a:lnTo>
                    <a:pt x="9525" y="384810"/>
                  </a:lnTo>
                  <a:lnTo>
                    <a:pt x="9525" y="118110"/>
                  </a:lnTo>
                  <a:lnTo>
                    <a:pt x="71438" y="118110"/>
                  </a:lnTo>
                  <a:lnTo>
                    <a:pt x="71438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7" name="Freihandform: Form 146">
              <a:extLst>
                <a:ext uri="{FF2B5EF4-FFF2-40B4-BE49-F238E27FC236}">
                  <a16:creationId xmlns:a16="http://schemas.microsoft.com/office/drawing/2014/main" id="{5E72B66D-AA60-4159-88C6-253B8BCA5544}"/>
                </a:ext>
              </a:extLst>
            </p:cNvPr>
            <p:cNvSpPr/>
            <p:nvPr/>
          </p:nvSpPr>
          <p:spPr>
            <a:xfrm>
              <a:off x="1052044" y="332474"/>
              <a:ext cx="75649" cy="94240"/>
            </a:xfrm>
            <a:custGeom>
              <a:avLst/>
              <a:gdLst>
                <a:gd name="connsiteX0" fmla="*/ 222885 w 224789"/>
                <a:gd name="connsiteY0" fmla="*/ 237172 h 280034"/>
                <a:gd name="connsiteX1" fmla="*/ 127635 w 224789"/>
                <a:gd name="connsiteY1" fmla="*/ 280035 h 280034"/>
                <a:gd name="connsiteX2" fmla="*/ 0 w 224789"/>
                <a:gd name="connsiteY2" fmla="*/ 140970 h 280034"/>
                <a:gd name="connsiteX3" fmla="*/ 128588 w 224789"/>
                <a:gd name="connsiteY3" fmla="*/ 0 h 280034"/>
                <a:gd name="connsiteX4" fmla="*/ 224790 w 224789"/>
                <a:gd name="connsiteY4" fmla="*/ 45720 h 280034"/>
                <a:gd name="connsiteX5" fmla="*/ 181927 w 224789"/>
                <a:gd name="connsiteY5" fmla="*/ 86678 h 280034"/>
                <a:gd name="connsiteX6" fmla="*/ 128588 w 224789"/>
                <a:gd name="connsiteY6" fmla="*/ 57150 h 280034"/>
                <a:gd name="connsiteX7" fmla="*/ 62865 w 224789"/>
                <a:gd name="connsiteY7" fmla="*/ 140018 h 280034"/>
                <a:gd name="connsiteX8" fmla="*/ 128588 w 224789"/>
                <a:gd name="connsiteY8" fmla="*/ 222885 h 280034"/>
                <a:gd name="connsiteX9" fmla="*/ 183833 w 224789"/>
                <a:gd name="connsiteY9" fmla="*/ 193358 h 280034"/>
                <a:gd name="connsiteX10" fmla="*/ 222885 w 224789"/>
                <a:gd name="connsiteY10" fmla="*/ 237172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89" h="280034">
                  <a:moveTo>
                    <a:pt x="222885" y="237172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7" y="15240"/>
                    <a:pt x="224790" y="45720"/>
                  </a:cubicBezTo>
                  <a:lnTo>
                    <a:pt x="181927" y="86678"/>
                  </a:lnTo>
                  <a:cubicBezTo>
                    <a:pt x="166688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8"/>
                  </a:cubicBezTo>
                  <a:cubicBezTo>
                    <a:pt x="62865" y="189547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3" y="193358"/>
                  </a:cubicBezTo>
                  <a:lnTo>
                    <a:pt x="222885" y="237172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8" name="Freihandform: Form 147">
              <a:extLst>
                <a:ext uri="{FF2B5EF4-FFF2-40B4-BE49-F238E27FC236}">
                  <a16:creationId xmlns:a16="http://schemas.microsoft.com/office/drawing/2014/main" id="{F4BEF0C1-E2DD-43FB-8B64-132092CB0783}"/>
                </a:ext>
              </a:extLst>
            </p:cNvPr>
            <p:cNvSpPr/>
            <p:nvPr/>
          </p:nvSpPr>
          <p:spPr>
            <a:xfrm>
              <a:off x="1145644" y="293688"/>
              <a:ext cx="77252" cy="131103"/>
            </a:xfrm>
            <a:custGeom>
              <a:avLst/>
              <a:gdLst>
                <a:gd name="connsiteX0" fmla="*/ 229553 w 229552"/>
                <a:gd name="connsiteY0" fmla="*/ 388620 h 389572"/>
                <a:gd name="connsiteX1" fmla="*/ 167640 w 229552"/>
                <a:gd name="connsiteY1" fmla="*/ 388620 h 389572"/>
                <a:gd name="connsiteX2" fmla="*/ 167640 w 229552"/>
                <a:gd name="connsiteY2" fmla="*/ 236220 h 389572"/>
                <a:gd name="connsiteX3" fmla="*/ 118110 w 229552"/>
                <a:gd name="connsiteY3" fmla="*/ 171450 h 389572"/>
                <a:gd name="connsiteX4" fmla="*/ 62865 w 229552"/>
                <a:gd name="connsiteY4" fmla="*/ 236220 h 389572"/>
                <a:gd name="connsiteX5" fmla="*/ 62865 w 229552"/>
                <a:gd name="connsiteY5" fmla="*/ 389573 h 389572"/>
                <a:gd name="connsiteX6" fmla="*/ 0 w 229552"/>
                <a:gd name="connsiteY6" fmla="*/ 389573 h 389572"/>
                <a:gd name="connsiteX7" fmla="*/ 0 w 229552"/>
                <a:gd name="connsiteY7" fmla="*/ 15240 h 389572"/>
                <a:gd name="connsiteX8" fmla="*/ 61913 w 229552"/>
                <a:gd name="connsiteY8" fmla="*/ 0 h 389572"/>
                <a:gd name="connsiteX9" fmla="*/ 61913 w 229552"/>
                <a:gd name="connsiteY9" fmla="*/ 155258 h 389572"/>
                <a:gd name="connsiteX10" fmla="*/ 62865 w 229552"/>
                <a:gd name="connsiteY10" fmla="*/ 155258 h 389572"/>
                <a:gd name="connsiteX11" fmla="*/ 140970 w 229552"/>
                <a:gd name="connsiteY11" fmla="*/ 116205 h 389572"/>
                <a:gd name="connsiteX12" fmla="*/ 228600 w 229552"/>
                <a:gd name="connsiteY12" fmla="*/ 223838 h 389572"/>
                <a:gd name="connsiteX13" fmla="*/ 228600 w 229552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389572">
                  <a:moveTo>
                    <a:pt x="229553" y="388620"/>
                  </a:moveTo>
                  <a:lnTo>
                    <a:pt x="167640" y="388620"/>
                  </a:lnTo>
                  <a:lnTo>
                    <a:pt x="167640" y="236220"/>
                  </a:lnTo>
                  <a:cubicBezTo>
                    <a:pt x="167640" y="197168"/>
                    <a:pt x="155257" y="171450"/>
                    <a:pt x="118110" y="171450"/>
                  </a:cubicBezTo>
                  <a:cubicBezTo>
                    <a:pt x="75247" y="171450"/>
                    <a:pt x="62865" y="205740"/>
                    <a:pt x="62865" y="236220"/>
                  </a:cubicBezTo>
                  <a:lnTo>
                    <a:pt x="62865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2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9" name="Freihandform: Form 148">
              <a:extLst>
                <a:ext uri="{FF2B5EF4-FFF2-40B4-BE49-F238E27FC236}">
                  <a16:creationId xmlns:a16="http://schemas.microsoft.com/office/drawing/2014/main" id="{7943A356-FF21-4F42-A98E-DC40CF938137}"/>
                </a:ext>
              </a:extLst>
            </p:cNvPr>
            <p:cNvSpPr/>
            <p:nvPr/>
          </p:nvSpPr>
          <p:spPr>
            <a:xfrm>
              <a:off x="1246937" y="359721"/>
              <a:ext cx="43915" cy="19874"/>
            </a:xfrm>
            <a:custGeom>
              <a:avLst/>
              <a:gdLst>
                <a:gd name="connsiteX0" fmla="*/ 130492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2 w 130492"/>
                <a:gd name="connsiteY3" fmla="*/ 0 h 59055"/>
                <a:gd name="connsiteX4" fmla="*/ 130492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2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2" y="0"/>
                  </a:lnTo>
                  <a:lnTo>
                    <a:pt x="130492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0" name="Freihandform: Form 149">
              <a:extLst>
                <a:ext uri="{FF2B5EF4-FFF2-40B4-BE49-F238E27FC236}">
                  <a16:creationId xmlns:a16="http://schemas.microsoft.com/office/drawing/2014/main" id="{5414F293-7400-4F17-8C14-513181D5C558}"/>
                </a:ext>
              </a:extLst>
            </p:cNvPr>
            <p:cNvSpPr/>
            <p:nvPr/>
          </p:nvSpPr>
          <p:spPr>
            <a:xfrm>
              <a:off x="1302071" y="300420"/>
              <a:ext cx="115397" cy="124051"/>
            </a:xfrm>
            <a:custGeom>
              <a:avLst/>
              <a:gdLst>
                <a:gd name="connsiteX0" fmla="*/ 136208 w 342900"/>
                <a:gd name="connsiteY0" fmla="*/ 0 h 368617"/>
                <a:gd name="connsiteX1" fmla="*/ 205740 w 342900"/>
                <a:gd name="connsiteY1" fmla="*/ 0 h 368617"/>
                <a:gd name="connsiteX2" fmla="*/ 342900 w 342900"/>
                <a:gd name="connsiteY2" fmla="*/ 368618 h 368617"/>
                <a:gd name="connsiteX3" fmla="*/ 271463 w 342900"/>
                <a:gd name="connsiteY3" fmla="*/ 368618 h 368617"/>
                <a:gd name="connsiteX4" fmla="*/ 244793 w 342900"/>
                <a:gd name="connsiteY4" fmla="*/ 290512 h 368617"/>
                <a:gd name="connsiteX5" fmla="*/ 96203 w 342900"/>
                <a:gd name="connsiteY5" fmla="*/ 290512 h 368617"/>
                <a:gd name="connsiteX6" fmla="*/ 69533 w 342900"/>
                <a:gd name="connsiteY6" fmla="*/ 368618 h 368617"/>
                <a:gd name="connsiteX7" fmla="*/ 0 w 342900"/>
                <a:gd name="connsiteY7" fmla="*/ 368618 h 368617"/>
                <a:gd name="connsiteX8" fmla="*/ 136208 w 342900"/>
                <a:gd name="connsiteY8" fmla="*/ 0 h 368617"/>
                <a:gd name="connsiteX9" fmla="*/ 116205 w 342900"/>
                <a:gd name="connsiteY9" fmla="*/ 231458 h 368617"/>
                <a:gd name="connsiteX10" fmla="*/ 223838 w 342900"/>
                <a:gd name="connsiteY10" fmla="*/ 231458 h 368617"/>
                <a:gd name="connsiteX11" fmla="*/ 170498 w 342900"/>
                <a:gd name="connsiteY11" fmla="*/ 75247 h 368617"/>
                <a:gd name="connsiteX12" fmla="*/ 169545 w 342900"/>
                <a:gd name="connsiteY12" fmla="*/ 75247 h 368617"/>
                <a:gd name="connsiteX13" fmla="*/ 116205 w 342900"/>
                <a:gd name="connsiteY13" fmla="*/ 231458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2900" h="368617">
                  <a:moveTo>
                    <a:pt x="136208" y="0"/>
                  </a:moveTo>
                  <a:lnTo>
                    <a:pt x="205740" y="0"/>
                  </a:lnTo>
                  <a:lnTo>
                    <a:pt x="342900" y="368618"/>
                  </a:lnTo>
                  <a:lnTo>
                    <a:pt x="271463" y="368618"/>
                  </a:lnTo>
                  <a:lnTo>
                    <a:pt x="244793" y="290512"/>
                  </a:lnTo>
                  <a:lnTo>
                    <a:pt x="96203" y="290512"/>
                  </a:lnTo>
                  <a:lnTo>
                    <a:pt x="69533" y="368618"/>
                  </a:lnTo>
                  <a:lnTo>
                    <a:pt x="0" y="368618"/>
                  </a:lnTo>
                  <a:lnTo>
                    <a:pt x="136208" y="0"/>
                  </a:lnTo>
                  <a:close/>
                  <a:moveTo>
                    <a:pt x="116205" y="231458"/>
                  </a:moveTo>
                  <a:lnTo>
                    <a:pt x="223838" y="231458"/>
                  </a:lnTo>
                  <a:lnTo>
                    <a:pt x="170498" y="75247"/>
                  </a:lnTo>
                  <a:lnTo>
                    <a:pt x="169545" y="75247"/>
                  </a:lnTo>
                  <a:lnTo>
                    <a:pt x="116205" y="231458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1" name="Freihandform: Form 150">
              <a:extLst>
                <a:ext uri="{FF2B5EF4-FFF2-40B4-BE49-F238E27FC236}">
                  <a16:creationId xmlns:a16="http://schemas.microsoft.com/office/drawing/2014/main" id="{DF9046FE-F7DE-4669-A7FF-9C4BB6220EF1}"/>
                </a:ext>
              </a:extLst>
            </p:cNvPr>
            <p:cNvSpPr/>
            <p:nvPr/>
          </p:nvSpPr>
          <p:spPr>
            <a:xfrm>
              <a:off x="1436060" y="293688"/>
              <a:ext cx="20835" cy="130783"/>
            </a:xfrm>
            <a:custGeom>
              <a:avLst/>
              <a:gdLst>
                <a:gd name="connsiteX0" fmla="*/ 61913 w 61912"/>
                <a:gd name="connsiteY0" fmla="*/ 388620 h 388620"/>
                <a:gd name="connsiteX1" fmla="*/ 0 w 61912"/>
                <a:gd name="connsiteY1" fmla="*/ 388620 h 388620"/>
                <a:gd name="connsiteX2" fmla="*/ 0 w 61912"/>
                <a:gd name="connsiteY2" fmla="*/ 14288 h 388620"/>
                <a:gd name="connsiteX3" fmla="*/ 61913 w 61912"/>
                <a:gd name="connsiteY3" fmla="*/ 0 h 388620"/>
                <a:gd name="connsiteX4" fmla="*/ 61913 w 61912"/>
                <a:gd name="connsiteY4" fmla="*/ 388620 h 3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8620">
                  <a:moveTo>
                    <a:pt x="61913" y="388620"/>
                  </a:moveTo>
                  <a:lnTo>
                    <a:pt x="0" y="388620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2" name="Freihandform: Form 151">
              <a:extLst>
                <a:ext uri="{FF2B5EF4-FFF2-40B4-BE49-F238E27FC236}">
                  <a16:creationId xmlns:a16="http://schemas.microsoft.com/office/drawing/2014/main" id="{17E9EBD2-1308-471A-9C37-29FF027D0A14}"/>
                </a:ext>
              </a:extLst>
            </p:cNvPr>
            <p:cNvSpPr/>
            <p:nvPr/>
          </p:nvSpPr>
          <p:spPr>
            <a:xfrm>
              <a:off x="1479334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3355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3" name="Freihandform: Form 152">
              <a:extLst>
                <a:ext uri="{FF2B5EF4-FFF2-40B4-BE49-F238E27FC236}">
                  <a16:creationId xmlns:a16="http://schemas.microsoft.com/office/drawing/2014/main" id="{84D6E57D-0E5B-43A4-8081-53B3E5629513}"/>
                </a:ext>
              </a:extLst>
            </p:cNvPr>
            <p:cNvSpPr/>
            <p:nvPr/>
          </p:nvSpPr>
          <p:spPr>
            <a:xfrm>
              <a:off x="1572613" y="334718"/>
              <a:ext cx="85906" cy="89753"/>
            </a:xfrm>
            <a:custGeom>
              <a:avLst/>
              <a:gdLst>
                <a:gd name="connsiteX0" fmla="*/ 255270 w 255269"/>
                <a:gd name="connsiteY0" fmla="*/ 266700 h 266700"/>
                <a:gd name="connsiteX1" fmla="*/ 183832 w 255269"/>
                <a:gd name="connsiteY1" fmla="*/ 266700 h 266700"/>
                <a:gd name="connsiteX2" fmla="*/ 126682 w 255269"/>
                <a:gd name="connsiteY2" fmla="*/ 174307 h 266700"/>
                <a:gd name="connsiteX3" fmla="*/ 125730 w 255269"/>
                <a:gd name="connsiteY3" fmla="*/ 174307 h 266700"/>
                <a:gd name="connsiteX4" fmla="*/ 70485 w 255269"/>
                <a:gd name="connsiteY4" fmla="*/ 266700 h 266700"/>
                <a:gd name="connsiteX5" fmla="*/ 0 w 255269"/>
                <a:gd name="connsiteY5" fmla="*/ 266700 h 266700"/>
                <a:gd name="connsiteX6" fmla="*/ 91440 w 255269"/>
                <a:gd name="connsiteY6" fmla="*/ 128588 h 266700"/>
                <a:gd name="connsiteX7" fmla="*/ 6667 w 255269"/>
                <a:gd name="connsiteY7" fmla="*/ 0 h 266700"/>
                <a:gd name="connsiteX8" fmla="*/ 77152 w 255269"/>
                <a:gd name="connsiteY8" fmla="*/ 0 h 266700"/>
                <a:gd name="connsiteX9" fmla="*/ 127635 w 255269"/>
                <a:gd name="connsiteY9" fmla="*/ 81915 h 266700"/>
                <a:gd name="connsiteX10" fmla="*/ 128588 w 255269"/>
                <a:gd name="connsiteY10" fmla="*/ 81915 h 266700"/>
                <a:gd name="connsiteX11" fmla="*/ 178117 w 255269"/>
                <a:gd name="connsiteY11" fmla="*/ 0 h 266700"/>
                <a:gd name="connsiteX12" fmla="*/ 247650 w 255269"/>
                <a:gd name="connsiteY12" fmla="*/ 0 h 266700"/>
                <a:gd name="connsiteX13" fmla="*/ 163830 w 255269"/>
                <a:gd name="connsiteY13" fmla="*/ 127635 h 266700"/>
                <a:gd name="connsiteX14" fmla="*/ 255270 w 255269"/>
                <a:gd name="connsiteY1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269" h="266700">
                  <a:moveTo>
                    <a:pt x="255270" y="266700"/>
                  </a:moveTo>
                  <a:lnTo>
                    <a:pt x="183832" y="266700"/>
                  </a:lnTo>
                  <a:lnTo>
                    <a:pt x="126682" y="174307"/>
                  </a:lnTo>
                  <a:lnTo>
                    <a:pt x="125730" y="174307"/>
                  </a:lnTo>
                  <a:lnTo>
                    <a:pt x="70485" y="266700"/>
                  </a:lnTo>
                  <a:lnTo>
                    <a:pt x="0" y="266700"/>
                  </a:lnTo>
                  <a:lnTo>
                    <a:pt x="91440" y="128588"/>
                  </a:lnTo>
                  <a:lnTo>
                    <a:pt x="6667" y="0"/>
                  </a:lnTo>
                  <a:lnTo>
                    <a:pt x="77152" y="0"/>
                  </a:lnTo>
                  <a:lnTo>
                    <a:pt x="127635" y="81915"/>
                  </a:lnTo>
                  <a:lnTo>
                    <a:pt x="128588" y="81915"/>
                  </a:lnTo>
                  <a:lnTo>
                    <a:pt x="178117" y="0"/>
                  </a:lnTo>
                  <a:lnTo>
                    <a:pt x="247650" y="0"/>
                  </a:lnTo>
                  <a:lnTo>
                    <a:pt x="163830" y="127635"/>
                  </a:lnTo>
                  <a:lnTo>
                    <a:pt x="255270" y="26670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4" name="Freihandform: Form 153">
              <a:extLst>
                <a:ext uri="{FF2B5EF4-FFF2-40B4-BE49-F238E27FC236}">
                  <a16:creationId xmlns:a16="http://schemas.microsoft.com/office/drawing/2014/main" id="{0A41A31B-8432-4CD9-B0E9-2DA62432F17C}"/>
                </a:ext>
              </a:extLst>
            </p:cNvPr>
            <p:cNvSpPr/>
            <p:nvPr/>
          </p:nvSpPr>
          <p:spPr>
            <a:xfrm>
              <a:off x="1669733" y="332795"/>
              <a:ext cx="75975" cy="93920"/>
            </a:xfrm>
            <a:custGeom>
              <a:avLst/>
              <a:gdLst>
                <a:gd name="connsiteX0" fmla="*/ 114317 w 225759"/>
                <a:gd name="connsiteY0" fmla="*/ 107632 h 279082"/>
                <a:gd name="connsiteX1" fmla="*/ 164799 w 225759"/>
                <a:gd name="connsiteY1" fmla="*/ 113347 h 279082"/>
                <a:gd name="connsiteX2" fmla="*/ 164799 w 225759"/>
                <a:gd name="connsiteY2" fmla="*/ 103822 h 279082"/>
                <a:gd name="connsiteX3" fmla="*/ 105744 w 225759"/>
                <a:gd name="connsiteY3" fmla="*/ 52388 h 279082"/>
                <a:gd name="connsiteX4" fmla="*/ 38117 w 225759"/>
                <a:gd name="connsiteY4" fmla="*/ 67628 h 279082"/>
                <a:gd name="connsiteX5" fmla="*/ 24782 w 225759"/>
                <a:gd name="connsiteY5" fmla="*/ 15240 h 279082"/>
                <a:gd name="connsiteX6" fmla="*/ 112412 w 225759"/>
                <a:gd name="connsiteY6" fmla="*/ 0 h 279082"/>
                <a:gd name="connsiteX7" fmla="*/ 225759 w 225759"/>
                <a:gd name="connsiteY7" fmla="*/ 102870 h 279082"/>
                <a:gd name="connsiteX8" fmla="*/ 225759 w 225759"/>
                <a:gd name="connsiteY8" fmla="*/ 273368 h 279082"/>
                <a:gd name="connsiteX9" fmla="*/ 166704 w 225759"/>
                <a:gd name="connsiteY9" fmla="*/ 273368 h 279082"/>
                <a:gd name="connsiteX10" fmla="*/ 166704 w 225759"/>
                <a:gd name="connsiteY10" fmla="*/ 244793 h 279082"/>
                <a:gd name="connsiteX11" fmla="*/ 165752 w 225759"/>
                <a:gd name="connsiteY11" fmla="*/ 244793 h 279082"/>
                <a:gd name="connsiteX12" fmla="*/ 87647 w 225759"/>
                <a:gd name="connsiteY12" fmla="*/ 279083 h 279082"/>
                <a:gd name="connsiteX13" fmla="*/ 17 w 225759"/>
                <a:gd name="connsiteY13" fmla="*/ 194310 h 279082"/>
                <a:gd name="connsiteX14" fmla="*/ 114317 w 225759"/>
                <a:gd name="connsiteY14" fmla="*/ 107632 h 279082"/>
                <a:gd name="connsiteX15" fmla="*/ 103839 w 225759"/>
                <a:gd name="connsiteY15" fmla="*/ 232410 h 279082"/>
                <a:gd name="connsiteX16" fmla="*/ 164799 w 225759"/>
                <a:gd name="connsiteY16" fmla="*/ 200025 h 279082"/>
                <a:gd name="connsiteX17" fmla="*/ 164799 w 225759"/>
                <a:gd name="connsiteY17" fmla="*/ 154305 h 279082"/>
                <a:gd name="connsiteX18" fmla="*/ 120984 w 225759"/>
                <a:gd name="connsiteY18" fmla="*/ 149543 h 279082"/>
                <a:gd name="connsiteX19" fmla="*/ 59072 w 225759"/>
                <a:gd name="connsiteY19" fmla="*/ 193358 h 279082"/>
                <a:gd name="connsiteX20" fmla="*/ 103839 w 225759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5759" h="279082">
                  <a:moveTo>
                    <a:pt x="114317" y="107632"/>
                  </a:moveTo>
                  <a:cubicBezTo>
                    <a:pt x="131462" y="107632"/>
                    <a:pt x="147654" y="108585"/>
                    <a:pt x="164799" y="113347"/>
                  </a:cubicBezTo>
                  <a:lnTo>
                    <a:pt x="164799" y="103822"/>
                  </a:lnTo>
                  <a:cubicBezTo>
                    <a:pt x="164799" y="69532"/>
                    <a:pt x="144797" y="52388"/>
                    <a:pt x="105744" y="52388"/>
                  </a:cubicBezTo>
                  <a:cubicBezTo>
                    <a:pt x="83837" y="52388"/>
                    <a:pt x="60024" y="57150"/>
                    <a:pt x="38117" y="67628"/>
                  </a:cubicBezTo>
                  <a:lnTo>
                    <a:pt x="24782" y="15240"/>
                  </a:lnTo>
                  <a:cubicBezTo>
                    <a:pt x="49547" y="5715"/>
                    <a:pt x="81932" y="0"/>
                    <a:pt x="112412" y="0"/>
                  </a:cubicBezTo>
                  <a:cubicBezTo>
                    <a:pt x="187659" y="0"/>
                    <a:pt x="225759" y="35243"/>
                    <a:pt x="225759" y="102870"/>
                  </a:cubicBezTo>
                  <a:lnTo>
                    <a:pt x="225759" y="273368"/>
                  </a:lnTo>
                  <a:lnTo>
                    <a:pt x="166704" y="273368"/>
                  </a:lnTo>
                  <a:lnTo>
                    <a:pt x="166704" y="244793"/>
                  </a:lnTo>
                  <a:lnTo>
                    <a:pt x="165752" y="244793"/>
                  </a:lnTo>
                  <a:cubicBezTo>
                    <a:pt x="142892" y="268605"/>
                    <a:pt x="119079" y="279083"/>
                    <a:pt x="87647" y="279083"/>
                  </a:cubicBezTo>
                  <a:cubicBezTo>
                    <a:pt x="34307" y="279083"/>
                    <a:pt x="17" y="245745"/>
                    <a:pt x="17" y="194310"/>
                  </a:cubicBezTo>
                  <a:cubicBezTo>
                    <a:pt x="-936" y="138113"/>
                    <a:pt x="39069" y="107632"/>
                    <a:pt x="114317" y="107632"/>
                  </a:cubicBezTo>
                  <a:close/>
                  <a:moveTo>
                    <a:pt x="103839" y="232410"/>
                  </a:moveTo>
                  <a:cubicBezTo>
                    <a:pt x="126699" y="232410"/>
                    <a:pt x="147654" y="220980"/>
                    <a:pt x="164799" y="200025"/>
                  </a:cubicBezTo>
                  <a:lnTo>
                    <a:pt x="164799" y="154305"/>
                  </a:lnTo>
                  <a:cubicBezTo>
                    <a:pt x="150512" y="150495"/>
                    <a:pt x="135272" y="149543"/>
                    <a:pt x="120984" y="149543"/>
                  </a:cubicBezTo>
                  <a:cubicBezTo>
                    <a:pt x="81932" y="149543"/>
                    <a:pt x="59072" y="164783"/>
                    <a:pt x="59072" y="193358"/>
                  </a:cubicBezTo>
                  <a:cubicBezTo>
                    <a:pt x="59072" y="217170"/>
                    <a:pt x="76217" y="232410"/>
                    <a:pt x="103839" y="23241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5" name="Freihandform: Form 154">
              <a:extLst>
                <a:ext uri="{FF2B5EF4-FFF2-40B4-BE49-F238E27FC236}">
                  <a16:creationId xmlns:a16="http://schemas.microsoft.com/office/drawing/2014/main" id="{46FF8D8D-5FE8-43E4-A552-F9B3C3353B29}"/>
                </a:ext>
              </a:extLst>
            </p:cNvPr>
            <p:cNvSpPr/>
            <p:nvPr/>
          </p:nvSpPr>
          <p:spPr>
            <a:xfrm>
              <a:off x="1772314" y="332795"/>
              <a:ext cx="77252" cy="91997"/>
            </a:xfrm>
            <a:custGeom>
              <a:avLst/>
              <a:gdLst>
                <a:gd name="connsiteX0" fmla="*/ 229553 w 229552"/>
                <a:gd name="connsiteY0" fmla="*/ 272415 h 273367"/>
                <a:gd name="connsiteX1" fmla="*/ 166688 w 229552"/>
                <a:gd name="connsiteY1" fmla="*/ 272415 h 273367"/>
                <a:gd name="connsiteX2" fmla="*/ 166688 w 229552"/>
                <a:gd name="connsiteY2" fmla="*/ 120015 h 273367"/>
                <a:gd name="connsiteX3" fmla="*/ 117157 w 229552"/>
                <a:gd name="connsiteY3" fmla="*/ 55245 h 273367"/>
                <a:gd name="connsiteX4" fmla="*/ 61913 w 229552"/>
                <a:gd name="connsiteY4" fmla="*/ 120015 h 273367"/>
                <a:gd name="connsiteX5" fmla="*/ 61913 w 229552"/>
                <a:gd name="connsiteY5" fmla="*/ 273368 h 273367"/>
                <a:gd name="connsiteX6" fmla="*/ 0 w 229552"/>
                <a:gd name="connsiteY6" fmla="*/ 273368 h 273367"/>
                <a:gd name="connsiteX7" fmla="*/ 0 w 229552"/>
                <a:gd name="connsiteY7" fmla="*/ 6668 h 273367"/>
                <a:gd name="connsiteX8" fmla="*/ 61913 w 229552"/>
                <a:gd name="connsiteY8" fmla="*/ 6668 h 273367"/>
                <a:gd name="connsiteX9" fmla="*/ 61913 w 229552"/>
                <a:gd name="connsiteY9" fmla="*/ 39053 h 273367"/>
                <a:gd name="connsiteX10" fmla="*/ 62865 w 229552"/>
                <a:gd name="connsiteY10" fmla="*/ 39053 h 273367"/>
                <a:gd name="connsiteX11" fmla="*/ 140970 w 229552"/>
                <a:gd name="connsiteY11" fmla="*/ 0 h 273367"/>
                <a:gd name="connsiteX12" fmla="*/ 228600 w 229552"/>
                <a:gd name="connsiteY12" fmla="*/ 107632 h 273367"/>
                <a:gd name="connsiteX13" fmla="*/ 228600 w 229552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273367">
                  <a:moveTo>
                    <a:pt x="229553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7" y="55245"/>
                    <a:pt x="117157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7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6" name="Freihandform: Form 155">
              <a:extLst>
                <a:ext uri="{FF2B5EF4-FFF2-40B4-BE49-F238E27FC236}">
                  <a16:creationId xmlns:a16="http://schemas.microsoft.com/office/drawing/2014/main" id="{7AA2D936-8A2E-448A-A3FE-121C90D55E4E}"/>
                </a:ext>
              </a:extLst>
            </p:cNvPr>
            <p:cNvSpPr/>
            <p:nvPr/>
          </p:nvSpPr>
          <p:spPr>
            <a:xfrm>
              <a:off x="1871684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3 w 248602"/>
                <a:gd name="connsiteY5" fmla="*/ 0 h 396239"/>
                <a:gd name="connsiteX6" fmla="*/ 248603 w 248602"/>
                <a:gd name="connsiteY6" fmla="*/ 389573 h 396239"/>
                <a:gd name="connsiteX7" fmla="*/ 187643 w 248602"/>
                <a:gd name="connsiteY7" fmla="*/ 389573 h 396239"/>
                <a:gd name="connsiteX8" fmla="*/ 187643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1913 w 248602"/>
                <a:gd name="connsiteY12" fmla="*/ 255270 h 396239"/>
                <a:gd name="connsiteX13" fmla="*/ 123825 w 248602"/>
                <a:gd name="connsiteY13" fmla="*/ 340995 h 396239"/>
                <a:gd name="connsiteX14" fmla="*/ 187643 w 248602"/>
                <a:gd name="connsiteY14" fmla="*/ 305753 h 396239"/>
                <a:gd name="connsiteX15" fmla="*/ 187643 w 248602"/>
                <a:gd name="connsiteY15" fmla="*/ 207645 h 396239"/>
                <a:gd name="connsiteX16" fmla="*/ 123825 w 248602"/>
                <a:gd name="connsiteY16" fmla="*/ 172402 h 396239"/>
                <a:gd name="connsiteX17" fmla="*/ 61913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3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3" y="0"/>
                  </a:lnTo>
                  <a:lnTo>
                    <a:pt x="248603" y="389573"/>
                  </a:lnTo>
                  <a:lnTo>
                    <a:pt x="187643" y="389573"/>
                  </a:lnTo>
                  <a:lnTo>
                    <a:pt x="187643" y="358140"/>
                  </a:lnTo>
                  <a:lnTo>
                    <a:pt x="186690" y="358140"/>
                  </a:lnTo>
                  <a:cubicBezTo>
                    <a:pt x="167640" y="381953"/>
                    <a:pt x="140018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1913" y="255270"/>
                  </a:moveTo>
                  <a:cubicBezTo>
                    <a:pt x="61913" y="309563"/>
                    <a:pt x="84772" y="340995"/>
                    <a:pt x="123825" y="340995"/>
                  </a:cubicBezTo>
                  <a:cubicBezTo>
                    <a:pt x="147638" y="340995"/>
                    <a:pt x="167640" y="329565"/>
                    <a:pt x="187643" y="305753"/>
                  </a:cubicBezTo>
                  <a:lnTo>
                    <a:pt x="187643" y="207645"/>
                  </a:lnTo>
                  <a:cubicBezTo>
                    <a:pt x="169545" y="183833"/>
                    <a:pt x="149543" y="172402"/>
                    <a:pt x="123825" y="172402"/>
                  </a:cubicBezTo>
                  <a:cubicBezTo>
                    <a:pt x="82868" y="172402"/>
                    <a:pt x="61913" y="201930"/>
                    <a:pt x="61913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7" name="Freihandform: Form 156">
              <a:extLst>
                <a:ext uri="{FF2B5EF4-FFF2-40B4-BE49-F238E27FC236}">
                  <a16:creationId xmlns:a16="http://schemas.microsoft.com/office/drawing/2014/main" id="{7D614E3F-8E38-48A8-A892-90F1BE5DFC41}"/>
                </a:ext>
              </a:extLst>
            </p:cNvPr>
            <p:cNvSpPr/>
            <p:nvPr/>
          </p:nvSpPr>
          <p:spPr>
            <a:xfrm>
              <a:off x="197810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7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3" y="264795"/>
                    <a:pt x="172402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90488" y="50482"/>
                    <a:pt x="67627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8" name="Freihandform: Form 157">
              <a:extLst>
                <a:ext uri="{FF2B5EF4-FFF2-40B4-BE49-F238E27FC236}">
                  <a16:creationId xmlns:a16="http://schemas.microsoft.com/office/drawing/2014/main" id="{EB14B71E-9496-43D9-A4EC-B717F5048611}"/>
                </a:ext>
              </a:extLst>
            </p:cNvPr>
            <p:cNvSpPr/>
            <p:nvPr/>
          </p:nvSpPr>
          <p:spPr>
            <a:xfrm>
              <a:off x="2083566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9" name="Freihandform: Form 158">
              <a:extLst>
                <a:ext uri="{FF2B5EF4-FFF2-40B4-BE49-F238E27FC236}">
                  <a16:creationId xmlns:a16="http://schemas.microsoft.com/office/drawing/2014/main" id="{790BD971-8810-42D7-9C91-5E31E7DE2C4E}"/>
                </a:ext>
              </a:extLst>
            </p:cNvPr>
            <p:cNvSpPr/>
            <p:nvPr/>
          </p:nvSpPr>
          <p:spPr>
            <a:xfrm>
              <a:off x="2150561" y="359721"/>
              <a:ext cx="43915" cy="19874"/>
            </a:xfrm>
            <a:custGeom>
              <a:avLst/>
              <a:gdLst>
                <a:gd name="connsiteX0" fmla="*/ 130493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3 w 130492"/>
                <a:gd name="connsiteY3" fmla="*/ 0 h 59055"/>
                <a:gd name="connsiteX4" fmla="*/ 130493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3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3" y="0"/>
                  </a:lnTo>
                  <a:lnTo>
                    <a:pt x="130493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0" name="Freihandform: Form 159">
              <a:extLst>
                <a:ext uri="{FF2B5EF4-FFF2-40B4-BE49-F238E27FC236}">
                  <a16:creationId xmlns:a16="http://schemas.microsoft.com/office/drawing/2014/main" id="{32DC33CF-54F4-4299-82CD-B2375462167E}"/>
                </a:ext>
              </a:extLst>
            </p:cNvPr>
            <p:cNvSpPr/>
            <p:nvPr/>
          </p:nvSpPr>
          <p:spPr>
            <a:xfrm>
              <a:off x="2221081" y="300420"/>
              <a:ext cx="97126" cy="126295"/>
            </a:xfrm>
            <a:custGeom>
              <a:avLst/>
              <a:gdLst>
                <a:gd name="connsiteX0" fmla="*/ 288607 w 288607"/>
                <a:gd name="connsiteY0" fmla="*/ 222885 h 375284"/>
                <a:gd name="connsiteX1" fmla="*/ 143827 w 288607"/>
                <a:gd name="connsiteY1" fmla="*/ 375285 h 375284"/>
                <a:gd name="connsiteX2" fmla="*/ 0 w 288607"/>
                <a:gd name="connsiteY2" fmla="*/ 222885 h 375284"/>
                <a:gd name="connsiteX3" fmla="*/ 0 w 288607"/>
                <a:gd name="connsiteY3" fmla="*/ 0 h 375284"/>
                <a:gd name="connsiteX4" fmla="*/ 66675 w 288607"/>
                <a:gd name="connsiteY4" fmla="*/ 0 h 375284"/>
                <a:gd name="connsiteX5" fmla="*/ 66675 w 288607"/>
                <a:gd name="connsiteY5" fmla="*/ 219075 h 375284"/>
                <a:gd name="connsiteX6" fmla="*/ 144780 w 288607"/>
                <a:gd name="connsiteY6" fmla="*/ 312420 h 375284"/>
                <a:gd name="connsiteX7" fmla="*/ 220980 w 288607"/>
                <a:gd name="connsiteY7" fmla="*/ 219075 h 375284"/>
                <a:gd name="connsiteX8" fmla="*/ 220980 w 288607"/>
                <a:gd name="connsiteY8" fmla="*/ 0 h 375284"/>
                <a:gd name="connsiteX9" fmla="*/ 287655 w 288607"/>
                <a:gd name="connsiteY9" fmla="*/ 0 h 375284"/>
                <a:gd name="connsiteX10" fmla="*/ 287655 w 288607"/>
                <a:gd name="connsiteY10" fmla="*/ 222885 h 37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8607" h="375284">
                  <a:moveTo>
                    <a:pt x="288607" y="222885"/>
                  </a:moveTo>
                  <a:cubicBezTo>
                    <a:pt x="288607" y="311468"/>
                    <a:pt x="242888" y="375285"/>
                    <a:pt x="143827" y="375285"/>
                  </a:cubicBezTo>
                  <a:cubicBezTo>
                    <a:pt x="45720" y="375285"/>
                    <a:pt x="0" y="312420"/>
                    <a:pt x="0" y="222885"/>
                  </a:cubicBezTo>
                  <a:lnTo>
                    <a:pt x="0" y="0"/>
                  </a:lnTo>
                  <a:lnTo>
                    <a:pt x="66675" y="0"/>
                  </a:lnTo>
                  <a:lnTo>
                    <a:pt x="66675" y="219075"/>
                  </a:lnTo>
                  <a:cubicBezTo>
                    <a:pt x="66675" y="274320"/>
                    <a:pt x="90488" y="312420"/>
                    <a:pt x="144780" y="312420"/>
                  </a:cubicBezTo>
                  <a:cubicBezTo>
                    <a:pt x="199073" y="312420"/>
                    <a:pt x="220980" y="275272"/>
                    <a:pt x="220980" y="219075"/>
                  </a:cubicBezTo>
                  <a:lnTo>
                    <a:pt x="220980" y="0"/>
                  </a:lnTo>
                  <a:lnTo>
                    <a:pt x="287655" y="0"/>
                  </a:lnTo>
                  <a:lnTo>
                    <a:pt x="287655" y="22288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" name="Freihandform: Form 160">
              <a:extLst>
                <a:ext uri="{FF2B5EF4-FFF2-40B4-BE49-F238E27FC236}">
                  <a16:creationId xmlns:a16="http://schemas.microsoft.com/office/drawing/2014/main" id="{28E7B4C3-0E3A-4A63-A15B-FBBF0A790C9D}"/>
                </a:ext>
              </a:extLst>
            </p:cNvPr>
            <p:cNvSpPr/>
            <p:nvPr/>
          </p:nvSpPr>
          <p:spPr>
            <a:xfrm>
              <a:off x="2346415" y="332795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8 h 273367"/>
                <a:gd name="connsiteX6" fmla="*/ 0 w 228600"/>
                <a:gd name="connsiteY6" fmla="*/ 273368 h 273367"/>
                <a:gd name="connsiteX7" fmla="*/ 0 w 228600"/>
                <a:gd name="connsiteY7" fmla="*/ 6668 h 273367"/>
                <a:gd name="connsiteX8" fmla="*/ 61913 w 228600"/>
                <a:gd name="connsiteY8" fmla="*/ 6668 h 273367"/>
                <a:gd name="connsiteX9" fmla="*/ 61913 w 228600"/>
                <a:gd name="connsiteY9" fmla="*/ 39053 h 273367"/>
                <a:gd name="connsiteX10" fmla="*/ 62865 w 228600"/>
                <a:gd name="connsiteY10" fmla="*/ 39053 h 273367"/>
                <a:gd name="connsiteX11" fmla="*/ 140970 w 228600"/>
                <a:gd name="connsiteY11" fmla="*/ 0 h 273367"/>
                <a:gd name="connsiteX12" fmla="*/ 228600 w 228600"/>
                <a:gd name="connsiteY12" fmla="*/ 107632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8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" name="Freihandform: Form 161">
              <a:extLst>
                <a:ext uri="{FF2B5EF4-FFF2-40B4-BE49-F238E27FC236}">
                  <a16:creationId xmlns:a16="http://schemas.microsoft.com/office/drawing/2014/main" id="{DE83242C-3DAB-4186-A2CF-ABC5CE556834}"/>
                </a:ext>
              </a:extLst>
            </p:cNvPr>
            <p:cNvSpPr/>
            <p:nvPr/>
          </p:nvSpPr>
          <p:spPr>
            <a:xfrm>
              <a:off x="2447067" y="294971"/>
              <a:ext cx="26605" cy="129501"/>
            </a:xfrm>
            <a:custGeom>
              <a:avLst/>
              <a:gdLst>
                <a:gd name="connsiteX0" fmla="*/ 79057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7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7" y="38100"/>
                  </a:moveTo>
                  <a:cubicBezTo>
                    <a:pt x="79057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7" y="16193"/>
                    <a:pt x="79057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" name="Freihandform: Form 162">
              <a:extLst>
                <a:ext uri="{FF2B5EF4-FFF2-40B4-BE49-F238E27FC236}">
                  <a16:creationId xmlns:a16="http://schemas.microsoft.com/office/drawing/2014/main" id="{CE94665A-1959-4E8D-8843-30D9AA88A120}"/>
                </a:ext>
              </a:extLst>
            </p:cNvPr>
            <p:cNvSpPr/>
            <p:nvPr/>
          </p:nvSpPr>
          <p:spPr>
            <a:xfrm>
              <a:off x="2488418" y="335039"/>
              <a:ext cx="87189" cy="89753"/>
            </a:xfrm>
            <a:custGeom>
              <a:avLst/>
              <a:gdLst>
                <a:gd name="connsiteX0" fmla="*/ 259080 w 259079"/>
                <a:gd name="connsiteY0" fmla="*/ 0 h 266700"/>
                <a:gd name="connsiteX1" fmla="*/ 161925 w 259079"/>
                <a:gd name="connsiteY1" fmla="*/ 266700 h 266700"/>
                <a:gd name="connsiteX2" fmla="*/ 97155 w 259079"/>
                <a:gd name="connsiteY2" fmla="*/ 266700 h 266700"/>
                <a:gd name="connsiteX3" fmla="*/ 0 w 259079"/>
                <a:gd name="connsiteY3" fmla="*/ 0 h 266700"/>
                <a:gd name="connsiteX4" fmla="*/ 68580 w 259079"/>
                <a:gd name="connsiteY4" fmla="*/ 0 h 266700"/>
                <a:gd name="connsiteX5" fmla="*/ 129540 w 259079"/>
                <a:gd name="connsiteY5" fmla="*/ 193358 h 266700"/>
                <a:gd name="connsiteX6" fmla="*/ 130492 w 259079"/>
                <a:gd name="connsiteY6" fmla="*/ 193358 h 266700"/>
                <a:gd name="connsiteX7" fmla="*/ 191452 w 259079"/>
                <a:gd name="connsiteY7" fmla="*/ 0 h 266700"/>
                <a:gd name="connsiteX8" fmla="*/ 259080 w 259079"/>
                <a:gd name="connsiteY8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079" h="266700">
                  <a:moveTo>
                    <a:pt x="259080" y="0"/>
                  </a:moveTo>
                  <a:lnTo>
                    <a:pt x="161925" y="266700"/>
                  </a:lnTo>
                  <a:lnTo>
                    <a:pt x="97155" y="266700"/>
                  </a:lnTo>
                  <a:lnTo>
                    <a:pt x="0" y="0"/>
                  </a:lnTo>
                  <a:lnTo>
                    <a:pt x="68580" y="0"/>
                  </a:lnTo>
                  <a:lnTo>
                    <a:pt x="129540" y="193358"/>
                  </a:lnTo>
                  <a:lnTo>
                    <a:pt x="130492" y="193358"/>
                  </a:lnTo>
                  <a:lnTo>
                    <a:pt x="191452" y="0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ihandform: Form 163">
              <a:extLst>
                <a:ext uri="{FF2B5EF4-FFF2-40B4-BE49-F238E27FC236}">
                  <a16:creationId xmlns:a16="http://schemas.microsoft.com/office/drawing/2014/main" id="{6D37DE7E-42BD-43AE-AD54-7C9257288F34}"/>
                </a:ext>
              </a:extLst>
            </p:cNvPr>
            <p:cNvSpPr/>
            <p:nvPr/>
          </p:nvSpPr>
          <p:spPr>
            <a:xfrm>
              <a:off x="2585223" y="332795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8 w 242887"/>
                <a:gd name="connsiteY6" fmla="*/ 225743 h 279082"/>
                <a:gd name="connsiteX7" fmla="*/ 198120 w 242887"/>
                <a:gd name="connsiteY7" fmla="*/ 194310 h 279082"/>
                <a:gd name="connsiteX8" fmla="*/ 237173 w 242887"/>
                <a:gd name="connsiteY8" fmla="*/ 235268 h 279082"/>
                <a:gd name="connsiteX9" fmla="*/ 132398 w 242887"/>
                <a:gd name="connsiteY9" fmla="*/ 279083 h 279082"/>
                <a:gd name="connsiteX10" fmla="*/ 62865 w 242887"/>
                <a:gd name="connsiteY10" fmla="*/ 115253 h 279082"/>
                <a:gd name="connsiteX11" fmla="*/ 183833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3" y="201930"/>
                    <a:pt x="94298" y="225743"/>
                    <a:pt x="132398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3" y="235268"/>
                  </a:lnTo>
                  <a:cubicBezTo>
                    <a:pt x="206693" y="264795"/>
                    <a:pt x="173355" y="279083"/>
                    <a:pt x="132398" y="279083"/>
                  </a:cubicBezTo>
                  <a:close/>
                  <a:moveTo>
                    <a:pt x="62865" y="115253"/>
                  </a:moveTo>
                  <a:lnTo>
                    <a:pt x="183833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ihandform: Form 165">
              <a:extLst>
                <a:ext uri="{FF2B5EF4-FFF2-40B4-BE49-F238E27FC236}">
                  <a16:creationId xmlns:a16="http://schemas.microsoft.com/office/drawing/2014/main" id="{EA89A64B-C979-45EC-B4F6-949EB2001B5D}"/>
                </a:ext>
              </a:extLst>
            </p:cNvPr>
            <p:cNvSpPr/>
            <p:nvPr/>
          </p:nvSpPr>
          <p:spPr>
            <a:xfrm>
              <a:off x="2690683" y="332713"/>
              <a:ext cx="53852" cy="91758"/>
            </a:xfrm>
            <a:custGeom>
              <a:avLst/>
              <a:gdLst>
                <a:gd name="connsiteX0" fmla="*/ 160020 w 160019"/>
                <a:gd name="connsiteY0" fmla="*/ 5005 h 272657"/>
                <a:gd name="connsiteX1" fmla="*/ 150495 w 160019"/>
                <a:gd name="connsiteY1" fmla="*/ 68823 h 272657"/>
                <a:gd name="connsiteX2" fmla="*/ 116205 w 160019"/>
                <a:gd name="connsiteY2" fmla="*/ 60250 h 272657"/>
                <a:gd name="connsiteX3" fmla="*/ 61913 w 160019"/>
                <a:gd name="connsiteY3" fmla="*/ 135498 h 272657"/>
                <a:gd name="connsiteX4" fmla="*/ 61913 w 160019"/>
                <a:gd name="connsiteY4" fmla="*/ 272658 h 272657"/>
                <a:gd name="connsiteX5" fmla="*/ 0 w 160019"/>
                <a:gd name="connsiteY5" fmla="*/ 272658 h 272657"/>
                <a:gd name="connsiteX6" fmla="*/ 0 w 160019"/>
                <a:gd name="connsiteY6" fmla="*/ 5958 h 272657"/>
                <a:gd name="connsiteX7" fmla="*/ 60960 w 160019"/>
                <a:gd name="connsiteY7" fmla="*/ 5958 h 272657"/>
                <a:gd name="connsiteX8" fmla="*/ 60960 w 160019"/>
                <a:gd name="connsiteY8" fmla="*/ 40248 h 272657"/>
                <a:gd name="connsiteX9" fmla="*/ 61913 w 160019"/>
                <a:gd name="connsiteY9" fmla="*/ 40248 h 272657"/>
                <a:gd name="connsiteX10" fmla="*/ 131445 w 160019"/>
                <a:gd name="connsiteY10" fmla="*/ 243 h 272657"/>
                <a:gd name="connsiteX11" fmla="*/ 160020 w 160019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19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" name="Freihandform: Form 166">
              <a:extLst>
                <a:ext uri="{FF2B5EF4-FFF2-40B4-BE49-F238E27FC236}">
                  <a16:creationId xmlns:a16="http://schemas.microsoft.com/office/drawing/2014/main" id="{D8F4E6F5-DCF7-4013-87A5-43A2566A3AD9}"/>
                </a:ext>
              </a:extLst>
            </p:cNvPr>
            <p:cNvSpPr/>
            <p:nvPr/>
          </p:nvSpPr>
          <p:spPr>
            <a:xfrm>
              <a:off x="2754472" y="332474"/>
              <a:ext cx="69238" cy="94240"/>
            </a:xfrm>
            <a:custGeom>
              <a:avLst/>
              <a:gdLst>
                <a:gd name="connsiteX0" fmla="*/ 29527 w 205739"/>
                <a:gd name="connsiteY0" fmla="*/ 198120 h 280034"/>
                <a:gd name="connsiteX1" fmla="*/ 104775 w 205739"/>
                <a:gd name="connsiteY1" fmla="*/ 227647 h 280034"/>
                <a:gd name="connsiteX2" fmla="*/ 143827 w 205739"/>
                <a:gd name="connsiteY2" fmla="*/ 200978 h 280034"/>
                <a:gd name="connsiteX3" fmla="*/ 10477 w 205739"/>
                <a:gd name="connsiteY3" fmla="*/ 82868 h 280034"/>
                <a:gd name="connsiteX4" fmla="*/ 111442 w 205739"/>
                <a:gd name="connsiteY4" fmla="*/ 0 h 280034"/>
                <a:gd name="connsiteX5" fmla="*/ 203835 w 205739"/>
                <a:gd name="connsiteY5" fmla="*/ 27622 h 280034"/>
                <a:gd name="connsiteX6" fmla="*/ 174307 w 205739"/>
                <a:gd name="connsiteY6" fmla="*/ 76200 h 280034"/>
                <a:gd name="connsiteX7" fmla="*/ 110490 w 205739"/>
                <a:gd name="connsiteY7" fmla="*/ 52387 h 280034"/>
                <a:gd name="connsiteX8" fmla="*/ 72390 w 205739"/>
                <a:gd name="connsiteY8" fmla="*/ 77153 h 280034"/>
                <a:gd name="connsiteX9" fmla="*/ 205740 w 205739"/>
                <a:gd name="connsiteY9" fmla="*/ 195262 h 280034"/>
                <a:gd name="connsiteX10" fmla="*/ 102870 w 205739"/>
                <a:gd name="connsiteY10" fmla="*/ 280035 h 280034"/>
                <a:gd name="connsiteX11" fmla="*/ 0 w 205739"/>
                <a:gd name="connsiteY11" fmla="*/ 247650 h 280034"/>
                <a:gd name="connsiteX12" fmla="*/ 29527 w 205739"/>
                <a:gd name="connsiteY12" fmla="*/ 198120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39" h="280034">
                  <a:moveTo>
                    <a:pt x="29527" y="198120"/>
                  </a:moveTo>
                  <a:cubicBezTo>
                    <a:pt x="56197" y="218122"/>
                    <a:pt x="80963" y="227647"/>
                    <a:pt x="104775" y="227647"/>
                  </a:cubicBezTo>
                  <a:cubicBezTo>
                    <a:pt x="127635" y="227647"/>
                    <a:pt x="143827" y="217170"/>
                    <a:pt x="143827" y="200978"/>
                  </a:cubicBezTo>
                  <a:cubicBezTo>
                    <a:pt x="143827" y="155258"/>
                    <a:pt x="10477" y="171450"/>
                    <a:pt x="10477" y="82868"/>
                  </a:cubicBezTo>
                  <a:cubicBezTo>
                    <a:pt x="10477" y="33338"/>
                    <a:pt x="51435" y="0"/>
                    <a:pt x="111442" y="0"/>
                  </a:cubicBezTo>
                  <a:cubicBezTo>
                    <a:pt x="143827" y="0"/>
                    <a:pt x="175260" y="9525"/>
                    <a:pt x="203835" y="27622"/>
                  </a:cubicBezTo>
                  <a:lnTo>
                    <a:pt x="174307" y="76200"/>
                  </a:lnTo>
                  <a:cubicBezTo>
                    <a:pt x="151447" y="60960"/>
                    <a:pt x="130492" y="52387"/>
                    <a:pt x="110490" y="52387"/>
                  </a:cubicBezTo>
                  <a:cubicBezTo>
                    <a:pt x="87630" y="52387"/>
                    <a:pt x="72390" y="61912"/>
                    <a:pt x="72390" y="77153"/>
                  </a:cubicBezTo>
                  <a:cubicBezTo>
                    <a:pt x="72390" y="120968"/>
                    <a:pt x="205740" y="105728"/>
                    <a:pt x="205740" y="195262"/>
                  </a:cubicBezTo>
                  <a:cubicBezTo>
                    <a:pt x="205740" y="245745"/>
                    <a:pt x="164782" y="280035"/>
                    <a:pt x="102870" y="280035"/>
                  </a:cubicBezTo>
                  <a:cubicBezTo>
                    <a:pt x="67627" y="280035"/>
                    <a:pt x="31432" y="268605"/>
                    <a:pt x="0" y="247650"/>
                  </a:cubicBezTo>
                  <a:lnTo>
                    <a:pt x="29527" y="1981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" name="Freihandform: Form 168">
              <a:extLst>
                <a:ext uri="{FF2B5EF4-FFF2-40B4-BE49-F238E27FC236}">
                  <a16:creationId xmlns:a16="http://schemas.microsoft.com/office/drawing/2014/main" id="{08B40D83-75AF-478E-9E62-44910A1F67F1}"/>
                </a:ext>
              </a:extLst>
            </p:cNvPr>
            <p:cNvSpPr/>
            <p:nvPr/>
          </p:nvSpPr>
          <p:spPr>
            <a:xfrm>
              <a:off x="2843264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3 w 79057"/>
                <a:gd name="connsiteY1" fmla="*/ 76200 h 384810"/>
                <a:gd name="connsiteX2" fmla="*/ 0 w 79057"/>
                <a:gd name="connsiteY2" fmla="*/ 38100 h 384810"/>
                <a:gd name="connsiteX3" fmla="*/ 39053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3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3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" name="Freihandform: Form 169">
              <a:extLst>
                <a:ext uri="{FF2B5EF4-FFF2-40B4-BE49-F238E27FC236}">
                  <a16:creationId xmlns:a16="http://schemas.microsoft.com/office/drawing/2014/main" id="{4450C88D-A2CC-4995-B198-B8121FB36D4E}"/>
                </a:ext>
              </a:extLst>
            </p:cNvPr>
            <p:cNvSpPr/>
            <p:nvPr/>
          </p:nvSpPr>
          <p:spPr>
            <a:xfrm>
              <a:off x="2884935" y="306189"/>
              <a:ext cx="55775" cy="120525"/>
            </a:xfrm>
            <a:custGeom>
              <a:avLst/>
              <a:gdLst>
                <a:gd name="connsiteX0" fmla="*/ 165735 w 165735"/>
                <a:gd name="connsiteY0" fmla="*/ 295275 h 358139"/>
                <a:gd name="connsiteX1" fmla="*/ 165735 w 165735"/>
                <a:gd name="connsiteY1" fmla="*/ 348615 h 358139"/>
                <a:gd name="connsiteX2" fmla="*/ 113348 w 165735"/>
                <a:gd name="connsiteY2" fmla="*/ 358140 h 358139"/>
                <a:gd name="connsiteX3" fmla="*/ 40958 w 165735"/>
                <a:gd name="connsiteY3" fmla="*/ 282892 h 358139"/>
                <a:gd name="connsiteX4" fmla="*/ 40958 w 165735"/>
                <a:gd name="connsiteY4" fmla="*/ 137160 h 358139"/>
                <a:gd name="connsiteX5" fmla="*/ 0 w 165735"/>
                <a:gd name="connsiteY5" fmla="*/ 137160 h 358139"/>
                <a:gd name="connsiteX6" fmla="*/ 0 w 165735"/>
                <a:gd name="connsiteY6" fmla="*/ 85725 h 358139"/>
                <a:gd name="connsiteX7" fmla="*/ 40005 w 165735"/>
                <a:gd name="connsiteY7" fmla="*/ 85725 h 358139"/>
                <a:gd name="connsiteX8" fmla="*/ 40005 w 165735"/>
                <a:gd name="connsiteY8" fmla="*/ 13335 h 358139"/>
                <a:gd name="connsiteX9" fmla="*/ 101918 w 165735"/>
                <a:gd name="connsiteY9" fmla="*/ 0 h 358139"/>
                <a:gd name="connsiteX10" fmla="*/ 101918 w 165735"/>
                <a:gd name="connsiteY10" fmla="*/ 86677 h 358139"/>
                <a:gd name="connsiteX11" fmla="*/ 165735 w 165735"/>
                <a:gd name="connsiteY11" fmla="*/ 86677 h 358139"/>
                <a:gd name="connsiteX12" fmla="*/ 165735 w 165735"/>
                <a:gd name="connsiteY12" fmla="*/ 138113 h 358139"/>
                <a:gd name="connsiteX13" fmla="*/ 101918 w 165735"/>
                <a:gd name="connsiteY13" fmla="*/ 138113 h 358139"/>
                <a:gd name="connsiteX14" fmla="*/ 101918 w 165735"/>
                <a:gd name="connsiteY14" fmla="*/ 269558 h 358139"/>
                <a:gd name="connsiteX15" fmla="*/ 130493 w 165735"/>
                <a:gd name="connsiteY15" fmla="*/ 304800 h 358139"/>
                <a:gd name="connsiteX16" fmla="*/ 165735 w 165735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5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8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3"/>
                    <a:pt x="110490" y="304800"/>
                    <a:pt x="130493" y="304800"/>
                  </a:cubicBezTo>
                  <a:cubicBezTo>
                    <a:pt x="141923" y="303848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" name="Freihandform: Form 170">
              <a:extLst>
                <a:ext uri="{FF2B5EF4-FFF2-40B4-BE49-F238E27FC236}">
                  <a16:creationId xmlns:a16="http://schemas.microsoft.com/office/drawing/2014/main" id="{170097FC-1C77-4FDF-AEC4-E77CD945C51D}"/>
                </a:ext>
              </a:extLst>
            </p:cNvPr>
            <p:cNvSpPr/>
            <p:nvPr/>
          </p:nvSpPr>
          <p:spPr>
            <a:xfrm>
              <a:off x="2957058" y="296573"/>
              <a:ext cx="75970" cy="130142"/>
            </a:xfrm>
            <a:custGeom>
              <a:avLst/>
              <a:gdLst>
                <a:gd name="connsiteX0" fmla="*/ 114300 w 225742"/>
                <a:gd name="connsiteY0" fmla="*/ 215265 h 386714"/>
                <a:gd name="connsiteX1" fmla="*/ 164783 w 225742"/>
                <a:gd name="connsiteY1" fmla="*/ 220980 h 386714"/>
                <a:gd name="connsiteX2" fmla="*/ 164783 w 225742"/>
                <a:gd name="connsiteY2" fmla="*/ 211455 h 386714"/>
                <a:gd name="connsiteX3" fmla="*/ 105728 w 225742"/>
                <a:gd name="connsiteY3" fmla="*/ 160020 h 386714"/>
                <a:gd name="connsiteX4" fmla="*/ 38100 w 225742"/>
                <a:gd name="connsiteY4" fmla="*/ 175260 h 386714"/>
                <a:gd name="connsiteX5" fmla="*/ 24765 w 225742"/>
                <a:gd name="connsiteY5" fmla="*/ 122873 h 386714"/>
                <a:gd name="connsiteX6" fmla="*/ 112395 w 225742"/>
                <a:gd name="connsiteY6" fmla="*/ 107632 h 386714"/>
                <a:gd name="connsiteX7" fmla="*/ 225743 w 225742"/>
                <a:gd name="connsiteY7" fmla="*/ 210502 h 386714"/>
                <a:gd name="connsiteX8" fmla="*/ 225743 w 225742"/>
                <a:gd name="connsiteY8" fmla="*/ 381000 h 386714"/>
                <a:gd name="connsiteX9" fmla="*/ 166688 w 225742"/>
                <a:gd name="connsiteY9" fmla="*/ 381000 h 386714"/>
                <a:gd name="connsiteX10" fmla="*/ 166688 w 225742"/>
                <a:gd name="connsiteY10" fmla="*/ 352425 h 386714"/>
                <a:gd name="connsiteX11" fmla="*/ 165735 w 225742"/>
                <a:gd name="connsiteY11" fmla="*/ 352425 h 386714"/>
                <a:gd name="connsiteX12" fmla="*/ 87630 w 225742"/>
                <a:gd name="connsiteY12" fmla="*/ 386715 h 386714"/>
                <a:gd name="connsiteX13" fmla="*/ 0 w 225742"/>
                <a:gd name="connsiteY13" fmla="*/ 301942 h 386714"/>
                <a:gd name="connsiteX14" fmla="*/ 114300 w 225742"/>
                <a:gd name="connsiteY14" fmla="*/ 215265 h 386714"/>
                <a:gd name="connsiteX15" fmla="*/ 63818 w 225742"/>
                <a:gd name="connsiteY15" fmla="*/ 72390 h 386714"/>
                <a:gd name="connsiteX16" fmla="*/ 26670 w 225742"/>
                <a:gd name="connsiteY16" fmla="*/ 36195 h 386714"/>
                <a:gd name="connsiteX17" fmla="*/ 63818 w 225742"/>
                <a:gd name="connsiteY17" fmla="*/ 0 h 386714"/>
                <a:gd name="connsiteX18" fmla="*/ 100965 w 225742"/>
                <a:gd name="connsiteY18" fmla="*/ 36195 h 386714"/>
                <a:gd name="connsiteX19" fmla="*/ 63818 w 225742"/>
                <a:gd name="connsiteY19" fmla="*/ 72390 h 386714"/>
                <a:gd name="connsiteX20" fmla="*/ 103823 w 225742"/>
                <a:gd name="connsiteY20" fmla="*/ 340042 h 386714"/>
                <a:gd name="connsiteX21" fmla="*/ 164783 w 225742"/>
                <a:gd name="connsiteY21" fmla="*/ 307658 h 386714"/>
                <a:gd name="connsiteX22" fmla="*/ 164783 w 225742"/>
                <a:gd name="connsiteY22" fmla="*/ 261938 h 386714"/>
                <a:gd name="connsiteX23" fmla="*/ 120968 w 225742"/>
                <a:gd name="connsiteY23" fmla="*/ 257175 h 386714"/>
                <a:gd name="connsiteX24" fmla="*/ 59055 w 225742"/>
                <a:gd name="connsiteY24" fmla="*/ 300990 h 386714"/>
                <a:gd name="connsiteX25" fmla="*/ 103823 w 225742"/>
                <a:gd name="connsiteY25" fmla="*/ 340042 h 386714"/>
                <a:gd name="connsiteX26" fmla="*/ 172403 w 225742"/>
                <a:gd name="connsiteY26" fmla="*/ 72390 h 386714"/>
                <a:gd name="connsiteX27" fmla="*/ 135255 w 225742"/>
                <a:gd name="connsiteY27" fmla="*/ 36195 h 386714"/>
                <a:gd name="connsiteX28" fmla="*/ 172403 w 225742"/>
                <a:gd name="connsiteY28" fmla="*/ 0 h 386714"/>
                <a:gd name="connsiteX29" fmla="*/ 209550 w 225742"/>
                <a:gd name="connsiteY29" fmla="*/ 36195 h 386714"/>
                <a:gd name="connsiteX30" fmla="*/ 172403 w 225742"/>
                <a:gd name="connsiteY30" fmla="*/ 72390 h 38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4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2"/>
                    <a:pt x="112395" y="107632"/>
                  </a:cubicBezTo>
                  <a:cubicBezTo>
                    <a:pt x="187643" y="107632"/>
                    <a:pt x="225743" y="142875"/>
                    <a:pt x="225743" y="210502"/>
                  </a:cubicBezTo>
                  <a:lnTo>
                    <a:pt x="225743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8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8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8" y="72390"/>
                  </a:cubicBezTo>
                  <a:close/>
                  <a:moveTo>
                    <a:pt x="103823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1938"/>
                  </a:lnTo>
                  <a:cubicBezTo>
                    <a:pt x="150495" y="258127"/>
                    <a:pt x="135255" y="257175"/>
                    <a:pt x="120968" y="257175"/>
                  </a:cubicBezTo>
                  <a:cubicBezTo>
                    <a:pt x="81915" y="257175"/>
                    <a:pt x="59055" y="272415"/>
                    <a:pt x="59055" y="300990"/>
                  </a:cubicBezTo>
                  <a:cubicBezTo>
                    <a:pt x="59055" y="324803"/>
                    <a:pt x="76200" y="340042"/>
                    <a:pt x="103823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" name="Freihandform: Form 171">
              <a:extLst>
                <a:ext uri="{FF2B5EF4-FFF2-40B4-BE49-F238E27FC236}">
                  <a16:creationId xmlns:a16="http://schemas.microsoft.com/office/drawing/2014/main" id="{D9C6AC2B-710E-4330-AC9D-A8316145CCED}"/>
                </a:ext>
              </a:extLst>
            </p:cNvPr>
            <p:cNvSpPr/>
            <p:nvPr/>
          </p:nvSpPr>
          <p:spPr>
            <a:xfrm>
              <a:off x="3049376" y="306189"/>
              <a:ext cx="55775" cy="120525"/>
            </a:xfrm>
            <a:custGeom>
              <a:avLst/>
              <a:gdLst>
                <a:gd name="connsiteX0" fmla="*/ 165735 w 165734"/>
                <a:gd name="connsiteY0" fmla="*/ 295275 h 358139"/>
                <a:gd name="connsiteX1" fmla="*/ 165735 w 165734"/>
                <a:gd name="connsiteY1" fmla="*/ 348615 h 358139"/>
                <a:gd name="connsiteX2" fmla="*/ 113347 w 165734"/>
                <a:gd name="connsiteY2" fmla="*/ 358140 h 358139"/>
                <a:gd name="connsiteX3" fmla="*/ 40957 w 165734"/>
                <a:gd name="connsiteY3" fmla="*/ 282892 h 358139"/>
                <a:gd name="connsiteX4" fmla="*/ 40957 w 165734"/>
                <a:gd name="connsiteY4" fmla="*/ 137160 h 358139"/>
                <a:gd name="connsiteX5" fmla="*/ 0 w 165734"/>
                <a:gd name="connsiteY5" fmla="*/ 137160 h 358139"/>
                <a:gd name="connsiteX6" fmla="*/ 0 w 165734"/>
                <a:gd name="connsiteY6" fmla="*/ 85725 h 358139"/>
                <a:gd name="connsiteX7" fmla="*/ 40005 w 165734"/>
                <a:gd name="connsiteY7" fmla="*/ 85725 h 358139"/>
                <a:gd name="connsiteX8" fmla="*/ 40005 w 165734"/>
                <a:gd name="connsiteY8" fmla="*/ 13335 h 358139"/>
                <a:gd name="connsiteX9" fmla="*/ 101917 w 165734"/>
                <a:gd name="connsiteY9" fmla="*/ 0 h 358139"/>
                <a:gd name="connsiteX10" fmla="*/ 101917 w 165734"/>
                <a:gd name="connsiteY10" fmla="*/ 86677 h 358139"/>
                <a:gd name="connsiteX11" fmla="*/ 165735 w 165734"/>
                <a:gd name="connsiteY11" fmla="*/ 86677 h 358139"/>
                <a:gd name="connsiteX12" fmla="*/ 165735 w 165734"/>
                <a:gd name="connsiteY12" fmla="*/ 138113 h 358139"/>
                <a:gd name="connsiteX13" fmla="*/ 101917 w 165734"/>
                <a:gd name="connsiteY13" fmla="*/ 138113 h 358139"/>
                <a:gd name="connsiteX14" fmla="*/ 101917 w 165734"/>
                <a:gd name="connsiteY14" fmla="*/ 269558 h 358139"/>
                <a:gd name="connsiteX15" fmla="*/ 130492 w 165734"/>
                <a:gd name="connsiteY15" fmla="*/ 304800 h 358139"/>
                <a:gd name="connsiteX16" fmla="*/ 165735 w 165734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7" y="0"/>
                  </a:lnTo>
                  <a:lnTo>
                    <a:pt x="101917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7" y="138113"/>
                  </a:lnTo>
                  <a:lnTo>
                    <a:pt x="101917" y="269558"/>
                  </a:lnTo>
                  <a:cubicBezTo>
                    <a:pt x="101917" y="294323"/>
                    <a:pt x="110490" y="304800"/>
                    <a:pt x="130492" y="304800"/>
                  </a:cubicBezTo>
                  <a:cubicBezTo>
                    <a:pt x="142875" y="303848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" name="Freihandform: Form 172">
              <a:extLst>
                <a:ext uri="{FF2B5EF4-FFF2-40B4-BE49-F238E27FC236}">
                  <a16:creationId xmlns:a16="http://schemas.microsoft.com/office/drawing/2014/main" id="{A44EACAA-23D2-4B0E-A7A5-160CBF43FAA6}"/>
                </a:ext>
              </a:extLst>
            </p:cNvPr>
            <p:cNvSpPr/>
            <p:nvPr/>
          </p:nvSpPr>
          <p:spPr>
            <a:xfrm>
              <a:off x="510639" y="494671"/>
              <a:ext cx="92638" cy="124051"/>
            </a:xfrm>
            <a:custGeom>
              <a:avLst/>
              <a:gdLst>
                <a:gd name="connsiteX0" fmla="*/ 275273 w 275272"/>
                <a:gd name="connsiteY0" fmla="*/ 60960 h 368617"/>
                <a:gd name="connsiteX1" fmla="*/ 170498 w 275272"/>
                <a:gd name="connsiteY1" fmla="*/ 60960 h 368617"/>
                <a:gd name="connsiteX2" fmla="*/ 170498 w 275272"/>
                <a:gd name="connsiteY2" fmla="*/ 368617 h 368617"/>
                <a:gd name="connsiteX3" fmla="*/ 104775 w 275272"/>
                <a:gd name="connsiteY3" fmla="*/ 368617 h 368617"/>
                <a:gd name="connsiteX4" fmla="*/ 104775 w 275272"/>
                <a:gd name="connsiteY4" fmla="*/ 60960 h 368617"/>
                <a:gd name="connsiteX5" fmla="*/ 0 w 275272"/>
                <a:gd name="connsiteY5" fmla="*/ 60960 h 368617"/>
                <a:gd name="connsiteX6" fmla="*/ 0 w 275272"/>
                <a:gd name="connsiteY6" fmla="*/ 0 h 368617"/>
                <a:gd name="connsiteX7" fmla="*/ 275273 w 275272"/>
                <a:gd name="connsiteY7" fmla="*/ 0 h 368617"/>
                <a:gd name="connsiteX8" fmla="*/ 275273 w 275272"/>
                <a:gd name="connsiteY8" fmla="*/ 60960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272" h="368617">
                  <a:moveTo>
                    <a:pt x="275273" y="60960"/>
                  </a:moveTo>
                  <a:lnTo>
                    <a:pt x="170498" y="60960"/>
                  </a:lnTo>
                  <a:lnTo>
                    <a:pt x="170498" y="368617"/>
                  </a:lnTo>
                  <a:lnTo>
                    <a:pt x="104775" y="368617"/>
                  </a:lnTo>
                  <a:lnTo>
                    <a:pt x="104775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275273" y="0"/>
                  </a:lnTo>
                  <a:lnTo>
                    <a:pt x="275273" y="6096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" name="Freihandform: Form 173">
              <a:extLst>
                <a:ext uri="{FF2B5EF4-FFF2-40B4-BE49-F238E27FC236}">
                  <a16:creationId xmlns:a16="http://schemas.microsoft.com/office/drawing/2014/main" id="{C1445E99-D980-4FC1-8219-60CB5C0DAA20}"/>
                </a:ext>
              </a:extLst>
            </p:cNvPr>
            <p:cNvSpPr/>
            <p:nvPr/>
          </p:nvSpPr>
          <p:spPr>
            <a:xfrm>
              <a:off x="603919" y="526726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3817 w 242887"/>
                <a:gd name="connsiteY5" fmla="*/ 160972 h 279082"/>
                <a:gd name="connsiteX6" fmla="*/ 133350 w 242887"/>
                <a:gd name="connsiteY6" fmla="*/ 225742 h 279082"/>
                <a:gd name="connsiteX7" fmla="*/ 199073 w 242887"/>
                <a:gd name="connsiteY7" fmla="*/ 194310 h 279082"/>
                <a:gd name="connsiteX8" fmla="*/ 238125 w 242887"/>
                <a:gd name="connsiteY8" fmla="*/ 235267 h 279082"/>
                <a:gd name="connsiteX9" fmla="*/ 132398 w 242887"/>
                <a:gd name="connsiteY9" fmla="*/ 279083 h 279082"/>
                <a:gd name="connsiteX10" fmla="*/ 62865 w 242887"/>
                <a:gd name="connsiteY10" fmla="*/ 115252 h 279082"/>
                <a:gd name="connsiteX11" fmla="*/ 183833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3817" y="160972"/>
                  </a:lnTo>
                  <a:cubicBezTo>
                    <a:pt x="70485" y="201930"/>
                    <a:pt x="95250" y="225742"/>
                    <a:pt x="133350" y="225742"/>
                  </a:cubicBezTo>
                  <a:cubicBezTo>
                    <a:pt x="158115" y="225742"/>
                    <a:pt x="178117" y="216217"/>
                    <a:pt x="199073" y="194310"/>
                  </a:cubicBezTo>
                  <a:lnTo>
                    <a:pt x="238125" y="235267"/>
                  </a:lnTo>
                  <a:cubicBezTo>
                    <a:pt x="206692" y="264795"/>
                    <a:pt x="172402" y="279083"/>
                    <a:pt x="132398" y="279083"/>
                  </a:cubicBezTo>
                  <a:close/>
                  <a:moveTo>
                    <a:pt x="62865" y="115252"/>
                  </a:moveTo>
                  <a:lnTo>
                    <a:pt x="183833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" name="Freihandform: Form 174">
              <a:extLst>
                <a:ext uri="{FF2B5EF4-FFF2-40B4-BE49-F238E27FC236}">
                  <a16:creationId xmlns:a16="http://schemas.microsoft.com/office/drawing/2014/main" id="{8F5B513C-3EB1-4F96-AE3F-FA2E5E55A045}"/>
                </a:ext>
              </a:extLst>
            </p:cNvPr>
            <p:cNvSpPr/>
            <p:nvPr/>
          </p:nvSpPr>
          <p:spPr>
            <a:xfrm>
              <a:off x="703929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3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3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6688" y="66675"/>
                    <a:pt x="149543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3" y="222885"/>
                    <a:pt x="166688" y="213360"/>
                    <a:pt x="183833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" name="Freihandform: Form 175">
              <a:extLst>
                <a:ext uri="{FF2B5EF4-FFF2-40B4-BE49-F238E27FC236}">
                  <a16:creationId xmlns:a16="http://schemas.microsoft.com/office/drawing/2014/main" id="{60BC311B-E1F4-4DE2-B87A-9DAD7B90EA03}"/>
                </a:ext>
              </a:extLst>
            </p:cNvPr>
            <p:cNvSpPr/>
            <p:nvPr/>
          </p:nvSpPr>
          <p:spPr>
            <a:xfrm>
              <a:off x="79785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" name="Freihandform: Form 176">
              <a:extLst>
                <a:ext uri="{FF2B5EF4-FFF2-40B4-BE49-F238E27FC236}">
                  <a16:creationId xmlns:a16="http://schemas.microsoft.com/office/drawing/2014/main" id="{6D220A37-F8FD-4C97-B886-3789AD45A1C3}"/>
                </a:ext>
              </a:extLst>
            </p:cNvPr>
            <p:cNvSpPr/>
            <p:nvPr/>
          </p:nvSpPr>
          <p:spPr>
            <a:xfrm>
              <a:off x="901707" y="526726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7 h 273367"/>
                <a:gd name="connsiteX6" fmla="*/ 0 w 228600"/>
                <a:gd name="connsiteY6" fmla="*/ 273367 h 273367"/>
                <a:gd name="connsiteX7" fmla="*/ 0 w 228600"/>
                <a:gd name="connsiteY7" fmla="*/ 6667 h 273367"/>
                <a:gd name="connsiteX8" fmla="*/ 61913 w 228600"/>
                <a:gd name="connsiteY8" fmla="*/ 6667 h 273367"/>
                <a:gd name="connsiteX9" fmla="*/ 61913 w 228600"/>
                <a:gd name="connsiteY9" fmla="*/ 39052 h 273367"/>
                <a:gd name="connsiteX10" fmla="*/ 62865 w 228600"/>
                <a:gd name="connsiteY10" fmla="*/ 39052 h 273367"/>
                <a:gd name="connsiteX11" fmla="*/ 140970 w 228600"/>
                <a:gd name="connsiteY11" fmla="*/ 0 h 273367"/>
                <a:gd name="connsiteX12" fmla="*/ 228600 w 228600"/>
                <a:gd name="connsiteY12" fmla="*/ 107633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7"/>
                  </a:lnTo>
                  <a:lnTo>
                    <a:pt x="0" y="273367"/>
                  </a:lnTo>
                  <a:lnTo>
                    <a:pt x="0" y="6667"/>
                  </a:lnTo>
                  <a:lnTo>
                    <a:pt x="61913" y="6667"/>
                  </a:lnTo>
                  <a:lnTo>
                    <a:pt x="61913" y="39052"/>
                  </a:lnTo>
                  <a:lnTo>
                    <a:pt x="62865" y="39052"/>
                  </a:lnTo>
                  <a:cubicBezTo>
                    <a:pt x="78105" y="15240"/>
                    <a:pt x="106680" y="0"/>
                    <a:pt x="140970" y="0"/>
                  </a:cubicBezTo>
                  <a:cubicBezTo>
                    <a:pt x="201930" y="0"/>
                    <a:pt x="228600" y="44767"/>
                    <a:pt x="228600" y="107633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ihandform: Form 177">
              <a:extLst>
                <a:ext uri="{FF2B5EF4-FFF2-40B4-BE49-F238E27FC236}">
                  <a16:creationId xmlns:a16="http://schemas.microsoft.com/office/drawing/2014/main" id="{7618119C-41E9-43BA-92E1-7139F37520B7}"/>
                </a:ext>
              </a:extLst>
            </p:cNvPr>
            <p:cNvSpPr/>
            <p:nvPr/>
          </p:nvSpPr>
          <p:spPr>
            <a:xfrm>
              <a:off x="1002359" y="488901"/>
              <a:ext cx="26605" cy="129501"/>
            </a:xfrm>
            <a:custGeom>
              <a:avLst/>
              <a:gdLst>
                <a:gd name="connsiteX0" fmla="*/ 79058 w 79057"/>
                <a:gd name="connsiteY0" fmla="*/ 38100 h 384809"/>
                <a:gd name="connsiteX1" fmla="*/ 39052 w 79057"/>
                <a:gd name="connsiteY1" fmla="*/ 76200 h 384809"/>
                <a:gd name="connsiteX2" fmla="*/ 0 w 79057"/>
                <a:gd name="connsiteY2" fmla="*/ 38100 h 384809"/>
                <a:gd name="connsiteX3" fmla="*/ 39052 w 79057"/>
                <a:gd name="connsiteY3" fmla="*/ 0 h 384809"/>
                <a:gd name="connsiteX4" fmla="*/ 79058 w 79057"/>
                <a:gd name="connsiteY4" fmla="*/ 38100 h 384809"/>
                <a:gd name="connsiteX5" fmla="*/ 70485 w 79057"/>
                <a:gd name="connsiteY5" fmla="*/ 384810 h 384809"/>
                <a:gd name="connsiteX6" fmla="*/ 8572 w 79057"/>
                <a:gd name="connsiteY6" fmla="*/ 384810 h 384809"/>
                <a:gd name="connsiteX7" fmla="*/ 8572 w 79057"/>
                <a:gd name="connsiteY7" fmla="*/ 118110 h 384809"/>
                <a:gd name="connsiteX8" fmla="*/ 70485 w 79057"/>
                <a:gd name="connsiteY8" fmla="*/ 118110 h 384809"/>
                <a:gd name="connsiteX9" fmla="*/ 70485 w 79057"/>
                <a:gd name="connsiteY9" fmla="*/ 384810 h 38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09">
                  <a:moveTo>
                    <a:pt x="79058" y="38100"/>
                  </a:moveTo>
                  <a:cubicBezTo>
                    <a:pt x="79058" y="60008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2"/>
                    <a:pt x="18097" y="0"/>
                    <a:pt x="39052" y="0"/>
                  </a:cubicBezTo>
                  <a:cubicBezTo>
                    <a:pt x="60960" y="0"/>
                    <a:pt x="79058" y="16192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2" y="384810"/>
                  </a:lnTo>
                  <a:lnTo>
                    <a:pt x="8572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" name="Freihandform: Form 178">
              <a:extLst>
                <a:ext uri="{FF2B5EF4-FFF2-40B4-BE49-F238E27FC236}">
                  <a16:creationId xmlns:a16="http://schemas.microsoft.com/office/drawing/2014/main" id="{A5F874B1-F5C4-402C-9749-2AB3C2EAFCFC}"/>
                </a:ext>
              </a:extLst>
            </p:cNvPr>
            <p:cNvSpPr/>
            <p:nvPr/>
          </p:nvSpPr>
          <p:spPr>
            <a:xfrm>
              <a:off x="1045312" y="526405"/>
              <a:ext cx="69238" cy="94241"/>
            </a:xfrm>
            <a:custGeom>
              <a:avLst/>
              <a:gdLst>
                <a:gd name="connsiteX0" fmla="*/ 29528 w 205740"/>
                <a:gd name="connsiteY0" fmla="*/ 198120 h 280035"/>
                <a:gd name="connsiteX1" fmla="*/ 104775 w 205740"/>
                <a:gd name="connsiteY1" fmla="*/ 227648 h 280035"/>
                <a:gd name="connsiteX2" fmla="*/ 143828 w 205740"/>
                <a:gd name="connsiteY2" fmla="*/ 200978 h 280035"/>
                <a:gd name="connsiteX3" fmla="*/ 10478 w 205740"/>
                <a:gd name="connsiteY3" fmla="*/ 82868 h 280035"/>
                <a:gd name="connsiteX4" fmla="*/ 111442 w 205740"/>
                <a:gd name="connsiteY4" fmla="*/ 0 h 280035"/>
                <a:gd name="connsiteX5" fmla="*/ 203835 w 205740"/>
                <a:gd name="connsiteY5" fmla="*/ 27623 h 280035"/>
                <a:gd name="connsiteX6" fmla="*/ 174308 w 205740"/>
                <a:gd name="connsiteY6" fmla="*/ 76200 h 280035"/>
                <a:gd name="connsiteX7" fmla="*/ 110490 w 205740"/>
                <a:gd name="connsiteY7" fmla="*/ 52388 h 280035"/>
                <a:gd name="connsiteX8" fmla="*/ 72390 w 205740"/>
                <a:gd name="connsiteY8" fmla="*/ 77153 h 280035"/>
                <a:gd name="connsiteX9" fmla="*/ 205740 w 205740"/>
                <a:gd name="connsiteY9" fmla="*/ 195263 h 280035"/>
                <a:gd name="connsiteX10" fmla="*/ 102870 w 205740"/>
                <a:gd name="connsiteY10" fmla="*/ 280035 h 280035"/>
                <a:gd name="connsiteX11" fmla="*/ 0 w 205740"/>
                <a:gd name="connsiteY11" fmla="*/ 247650 h 280035"/>
                <a:gd name="connsiteX12" fmla="*/ 29528 w 205740"/>
                <a:gd name="connsiteY12" fmla="*/ 198120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40" h="280035">
                  <a:moveTo>
                    <a:pt x="29528" y="198120"/>
                  </a:moveTo>
                  <a:cubicBezTo>
                    <a:pt x="55245" y="218123"/>
                    <a:pt x="80963" y="227648"/>
                    <a:pt x="104775" y="227648"/>
                  </a:cubicBezTo>
                  <a:cubicBezTo>
                    <a:pt x="127635" y="227648"/>
                    <a:pt x="143828" y="217170"/>
                    <a:pt x="143828" y="200978"/>
                  </a:cubicBezTo>
                  <a:cubicBezTo>
                    <a:pt x="143828" y="155258"/>
                    <a:pt x="10478" y="171450"/>
                    <a:pt x="10478" y="82868"/>
                  </a:cubicBezTo>
                  <a:cubicBezTo>
                    <a:pt x="10478" y="33338"/>
                    <a:pt x="51435" y="0"/>
                    <a:pt x="111442" y="0"/>
                  </a:cubicBezTo>
                  <a:cubicBezTo>
                    <a:pt x="143828" y="0"/>
                    <a:pt x="175260" y="9525"/>
                    <a:pt x="203835" y="27623"/>
                  </a:cubicBezTo>
                  <a:lnTo>
                    <a:pt x="174308" y="76200"/>
                  </a:lnTo>
                  <a:cubicBezTo>
                    <a:pt x="151448" y="60960"/>
                    <a:pt x="130492" y="52388"/>
                    <a:pt x="110490" y="52388"/>
                  </a:cubicBezTo>
                  <a:cubicBezTo>
                    <a:pt x="87630" y="52388"/>
                    <a:pt x="72390" y="61913"/>
                    <a:pt x="72390" y="77153"/>
                  </a:cubicBezTo>
                  <a:cubicBezTo>
                    <a:pt x="72390" y="120967"/>
                    <a:pt x="205740" y="105728"/>
                    <a:pt x="205740" y="195263"/>
                  </a:cubicBezTo>
                  <a:cubicBezTo>
                    <a:pt x="205740" y="245745"/>
                    <a:pt x="164783" y="280035"/>
                    <a:pt x="102870" y="280035"/>
                  </a:cubicBezTo>
                  <a:cubicBezTo>
                    <a:pt x="67628" y="280035"/>
                    <a:pt x="31433" y="268605"/>
                    <a:pt x="0" y="247650"/>
                  </a:cubicBezTo>
                  <a:lnTo>
                    <a:pt x="29528" y="1981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" name="Freihandform: Form 179">
              <a:extLst>
                <a:ext uri="{FF2B5EF4-FFF2-40B4-BE49-F238E27FC236}">
                  <a16:creationId xmlns:a16="http://schemas.microsoft.com/office/drawing/2014/main" id="{169F6428-4F5D-4675-B468-7AAA6EA2A8D9}"/>
                </a:ext>
              </a:extLst>
            </p:cNvPr>
            <p:cNvSpPr/>
            <p:nvPr/>
          </p:nvSpPr>
          <p:spPr>
            <a:xfrm>
              <a:off x="1131540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2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5735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2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" name="Freihandform: Form 180">
              <a:extLst>
                <a:ext uri="{FF2B5EF4-FFF2-40B4-BE49-F238E27FC236}">
                  <a16:creationId xmlns:a16="http://schemas.microsoft.com/office/drawing/2014/main" id="{6ECA4213-C333-492A-8271-46DBC688C852}"/>
                </a:ext>
              </a:extLst>
            </p:cNvPr>
            <p:cNvSpPr/>
            <p:nvPr/>
          </p:nvSpPr>
          <p:spPr>
            <a:xfrm>
              <a:off x="122546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" name="Freihandform: Form 181">
              <a:extLst>
                <a:ext uri="{FF2B5EF4-FFF2-40B4-BE49-F238E27FC236}">
                  <a16:creationId xmlns:a16="http://schemas.microsoft.com/office/drawing/2014/main" id="{CA31CA87-30A7-4449-9783-8DC969F2EACE}"/>
                </a:ext>
              </a:extLst>
            </p:cNvPr>
            <p:cNvSpPr/>
            <p:nvPr/>
          </p:nvSpPr>
          <p:spPr>
            <a:xfrm>
              <a:off x="1324189" y="526726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2 h 279082"/>
                <a:gd name="connsiteX7" fmla="*/ 198120 w 242887"/>
                <a:gd name="connsiteY7" fmla="*/ 194310 h 279082"/>
                <a:gd name="connsiteX8" fmla="*/ 237172 w 242887"/>
                <a:gd name="connsiteY8" fmla="*/ 235267 h 279082"/>
                <a:gd name="connsiteX9" fmla="*/ 132397 w 242887"/>
                <a:gd name="connsiteY9" fmla="*/ 279083 h 279082"/>
                <a:gd name="connsiteX10" fmla="*/ 62865 w 242887"/>
                <a:gd name="connsiteY10" fmla="*/ 115252 h 279082"/>
                <a:gd name="connsiteX11" fmla="*/ 183832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2"/>
                    <a:pt x="132397" y="225742"/>
                  </a:cubicBezTo>
                  <a:cubicBezTo>
                    <a:pt x="157163" y="225742"/>
                    <a:pt x="177165" y="216217"/>
                    <a:pt x="198120" y="194310"/>
                  </a:cubicBezTo>
                  <a:lnTo>
                    <a:pt x="237172" y="235267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2865" y="115252"/>
                  </a:moveTo>
                  <a:lnTo>
                    <a:pt x="183832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" name="Freihandform: Form 182">
              <a:extLst>
                <a:ext uri="{FF2B5EF4-FFF2-40B4-BE49-F238E27FC236}">
                  <a16:creationId xmlns:a16="http://schemas.microsoft.com/office/drawing/2014/main" id="{7C37FD0D-D89F-431F-9478-9D2638DB850F}"/>
                </a:ext>
              </a:extLst>
            </p:cNvPr>
            <p:cNvSpPr/>
            <p:nvPr/>
          </p:nvSpPr>
          <p:spPr>
            <a:xfrm>
              <a:off x="1482539" y="494671"/>
              <a:ext cx="77893" cy="124051"/>
            </a:xfrm>
            <a:custGeom>
              <a:avLst/>
              <a:gdLst>
                <a:gd name="connsiteX0" fmla="*/ 231457 w 231457"/>
                <a:gd name="connsiteY0" fmla="*/ 60007 h 368617"/>
                <a:gd name="connsiteX1" fmla="*/ 65722 w 231457"/>
                <a:gd name="connsiteY1" fmla="*/ 60007 h 368617"/>
                <a:gd name="connsiteX2" fmla="*/ 65722 w 231457"/>
                <a:gd name="connsiteY2" fmla="*/ 151447 h 368617"/>
                <a:gd name="connsiteX3" fmla="*/ 189547 w 231457"/>
                <a:gd name="connsiteY3" fmla="*/ 151447 h 368617"/>
                <a:gd name="connsiteX4" fmla="*/ 189547 w 231457"/>
                <a:gd name="connsiteY4" fmla="*/ 211455 h 368617"/>
                <a:gd name="connsiteX5" fmla="*/ 65722 w 231457"/>
                <a:gd name="connsiteY5" fmla="*/ 211455 h 368617"/>
                <a:gd name="connsiteX6" fmla="*/ 65722 w 231457"/>
                <a:gd name="connsiteY6" fmla="*/ 368617 h 368617"/>
                <a:gd name="connsiteX7" fmla="*/ 0 w 231457"/>
                <a:gd name="connsiteY7" fmla="*/ 368617 h 368617"/>
                <a:gd name="connsiteX8" fmla="*/ 0 w 231457"/>
                <a:gd name="connsiteY8" fmla="*/ 0 h 368617"/>
                <a:gd name="connsiteX9" fmla="*/ 231457 w 231457"/>
                <a:gd name="connsiteY9" fmla="*/ 0 h 368617"/>
                <a:gd name="connsiteX10" fmla="*/ 231457 w 231457"/>
                <a:gd name="connsiteY10" fmla="*/ 60007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457" h="368617">
                  <a:moveTo>
                    <a:pt x="231457" y="60007"/>
                  </a:moveTo>
                  <a:lnTo>
                    <a:pt x="65722" y="60007"/>
                  </a:lnTo>
                  <a:lnTo>
                    <a:pt x="65722" y="151447"/>
                  </a:lnTo>
                  <a:lnTo>
                    <a:pt x="189547" y="151447"/>
                  </a:lnTo>
                  <a:lnTo>
                    <a:pt x="189547" y="211455"/>
                  </a:lnTo>
                  <a:lnTo>
                    <a:pt x="65722" y="211455"/>
                  </a:lnTo>
                  <a:lnTo>
                    <a:pt x="65722" y="368617"/>
                  </a:lnTo>
                  <a:lnTo>
                    <a:pt x="0" y="368617"/>
                  </a:lnTo>
                  <a:lnTo>
                    <a:pt x="0" y="0"/>
                  </a:lnTo>
                  <a:lnTo>
                    <a:pt x="231457" y="0"/>
                  </a:lnTo>
                  <a:lnTo>
                    <a:pt x="231457" y="60007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4" name="Freihandform: Form 183">
              <a:extLst>
                <a:ext uri="{FF2B5EF4-FFF2-40B4-BE49-F238E27FC236}">
                  <a16:creationId xmlns:a16="http://schemas.microsoft.com/office/drawing/2014/main" id="{9A1255C6-12A9-459B-843F-7294ADDC1C1B}"/>
                </a:ext>
              </a:extLst>
            </p:cNvPr>
            <p:cNvSpPr/>
            <p:nvPr/>
          </p:nvSpPr>
          <p:spPr>
            <a:xfrm>
              <a:off x="1564279" y="526726"/>
              <a:ext cx="76290" cy="93920"/>
            </a:xfrm>
            <a:custGeom>
              <a:avLst/>
              <a:gdLst>
                <a:gd name="connsiteX0" fmla="*/ 115253 w 226694"/>
                <a:gd name="connsiteY0" fmla="*/ 107633 h 279082"/>
                <a:gd name="connsiteX1" fmla="*/ 165735 w 226694"/>
                <a:gd name="connsiteY1" fmla="*/ 113347 h 279082"/>
                <a:gd name="connsiteX2" fmla="*/ 165735 w 226694"/>
                <a:gd name="connsiteY2" fmla="*/ 103822 h 279082"/>
                <a:gd name="connsiteX3" fmla="*/ 106680 w 226694"/>
                <a:gd name="connsiteY3" fmla="*/ 52388 h 279082"/>
                <a:gd name="connsiteX4" fmla="*/ 39053 w 226694"/>
                <a:gd name="connsiteY4" fmla="*/ 67627 h 279082"/>
                <a:gd name="connsiteX5" fmla="*/ 25717 w 226694"/>
                <a:gd name="connsiteY5" fmla="*/ 15240 h 279082"/>
                <a:gd name="connsiteX6" fmla="*/ 113347 w 226694"/>
                <a:gd name="connsiteY6" fmla="*/ 0 h 279082"/>
                <a:gd name="connsiteX7" fmla="*/ 226695 w 226694"/>
                <a:gd name="connsiteY7" fmla="*/ 102870 h 279082"/>
                <a:gd name="connsiteX8" fmla="*/ 226695 w 226694"/>
                <a:gd name="connsiteY8" fmla="*/ 273367 h 279082"/>
                <a:gd name="connsiteX9" fmla="*/ 167640 w 226694"/>
                <a:gd name="connsiteY9" fmla="*/ 273367 h 279082"/>
                <a:gd name="connsiteX10" fmla="*/ 167640 w 226694"/>
                <a:gd name="connsiteY10" fmla="*/ 244792 h 279082"/>
                <a:gd name="connsiteX11" fmla="*/ 165735 w 226694"/>
                <a:gd name="connsiteY11" fmla="*/ 244792 h 279082"/>
                <a:gd name="connsiteX12" fmla="*/ 87630 w 226694"/>
                <a:gd name="connsiteY12" fmla="*/ 279083 h 279082"/>
                <a:gd name="connsiteX13" fmla="*/ 0 w 226694"/>
                <a:gd name="connsiteY13" fmla="*/ 194310 h 279082"/>
                <a:gd name="connsiteX14" fmla="*/ 115253 w 226694"/>
                <a:gd name="connsiteY14" fmla="*/ 107633 h 279082"/>
                <a:gd name="connsiteX15" fmla="*/ 104775 w 226694"/>
                <a:gd name="connsiteY15" fmla="*/ 232410 h 279082"/>
                <a:gd name="connsiteX16" fmla="*/ 165735 w 226694"/>
                <a:gd name="connsiteY16" fmla="*/ 200025 h 279082"/>
                <a:gd name="connsiteX17" fmla="*/ 165735 w 226694"/>
                <a:gd name="connsiteY17" fmla="*/ 153352 h 279082"/>
                <a:gd name="connsiteX18" fmla="*/ 121920 w 226694"/>
                <a:gd name="connsiteY18" fmla="*/ 148590 h 279082"/>
                <a:gd name="connsiteX19" fmla="*/ 60007 w 226694"/>
                <a:gd name="connsiteY19" fmla="*/ 192405 h 279082"/>
                <a:gd name="connsiteX20" fmla="*/ 104775 w 226694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694" h="279082">
                  <a:moveTo>
                    <a:pt x="115253" y="107633"/>
                  </a:moveTo>
                  <a:cubicBezTo>
                    <a:pt x="132397" y="107633"/>
                    <a:pt x="148590" y="108585"/>
                    <a:pt x="165735" y="113347"/>
                  </a:cubicBezTo>
                  <a:lnTo>
                    <a:pt x="165735" y="103822"/>
                  </a:lnTo>
                  <a:cubicBezTo>
                    <a:pt x="165735" y="69532"/>
                    <a:pt x="145732" y="52388"/>
                    <a:pt x="106680" y="52388"/>
                  </a:cubicBezTo>
                  <a:cubicBezTo>
                    <a:pt x="84772" y="52388"/>
                    <a:pt x="60960" y="57150"/>
                    <a:pt x="39053" y="67627"/>
                  </a:cubicBezTo>
                  <a:lnTo>
                    <a:pt x="25717" y="15240"/>
                  </a:lnTo>
                  <a:cubicBezTo>
                    <a:pt x="50482" y="5715"/>
                    <a:pt x="82867" y="0"/>
                    <a:pt x="113347" y="0"/>
                  </a:cubicBezTo>
                  <a:cubicBezTo>
                    <a:pt x="188595" y="0"/>
                    <a:pt x="226695" y="35242"/>
                    <a:pt x="226695" y="102870"/>
                  </a:cubicBezTo>
                  <a:lnTo>
                    <a:pt x="226695" y="273367"/>
                  </a:lnTo>
                  <a:lnTo>
                    <a:pt x="167640" y="273367"/>
                  </a:lnTo>
                  <a:lnTo>
                    <a:pt x="167640" y="244792"/>
                  </a:lnTo>
                  <a:lnTo>
                    <a:pt x="165735" y="244792"/>
                  </a:lnTo>
                  <a:cubicBezTo>
                    <a:pt x="142875" y="268605"/>
                    <a:pt x="119063" y="279083"/>
                    <a:pt x="87630" y="279083"/>
                  </a:cubicBezTo>
                  <a:cubicBezTo>
                    <a:pt x="34290" y="279083"/>
                    <a:pt x="0" y="245745"/>
                    <a:pt x="0" y="194310"/>
                  </a:cubicBezTo>
                  <a:cubicBezTo>
                    <a:pt x="0" y="138113"/>
                    <a:pt x="40005" y="107633"/>
                    <a:pt x="115253" y="107633"/>
                  </a:cubicBezTo>
                  <a:close/>
                  <a:moveTo>
                    <a:pt x="104775" y="232410"/>
                  </a:moveTo>
                  <a:cubicBezTo>
                    <a:pt x="127635" y="232410"/>
                    <a:pt x="148590" y="220980"/>
                    <a:pt x="165735" y="200025"/>
                  </a:cubicBezTo>
                  <a:lnTo>
                    <a:pt x="165735" y="153352"/>
                  </a:lnTo>
                  <a:cubicBezTo>
                    <a:pt x="151447" y="149542"/>
                    <a:pt x="136207" y="148590"/>
                    <a:pt x="121920" y="148590"/>
                  </a:cubicBezTo>
                  <a:cubicBezTo>
                    <a:pt x="82867" y="148590"/>
                    <a:pt x="60007" y="163830"/>
                    <a:pt x="60007" y="192405"/>
                  </a:cubicBezTo>
                  <a:cubicBezTo>
                    <a:pt x="60007" y="217170"/>
                    <a:pt x="77153" y="232410"/>
                    <a:pt x="104775" y="23241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5" name="Freihandform: Form 184">
              <a:extLst>
                <a:ext uri="{FF2B5EF4-FFF2-40B4-BE49-F238E27FC236}">
                  <a16:creationId xmlns:a16="http://schemas.microsoft.com/office/drawing/2014/main" id="{BD88DE7C-655E-4731-99FA-B7E34983ECB8}"/>
                </a:ext>
              </a:extLst>
            </p:cNvPr>
            <p:cNvSpPr/>
            <p:nvPr/>
          </p:nvSpPr>
          <p:spPr>
            <a:xfrm>
              <a:off x="1667175" y="487619"/>
              <a:ext cx="78854" cy="131103"/>
            </a:xfrm>
            <a:custGeom>
              <a:avLst/>
              <a:gdLst>
                <a:gd name="connsiteX0" fmla="*/ 0 w 234314"/>
                <a:gd name="connsiteY0" fmla="*/ 15240 h 389572"/>
                <a:gd name="connsiteX1" fmla="*/ 61913 w 234314"/>
                <a:gd name="connsiteY1" fmla="*/ 0 h 389572"/>
                <a:gd name="connsiteX2" fmla="*/ 61913 w 234314"/>
                <a:gd name="connsiteY2" fmla="*/ 234315 h 389572"/>
                <a:gd name="connsiteX3" fmla="*/ 62865 w 234314"/>
                <a:gd name="connsiteY3" fmla="*/ 234315 h 389572"/>
                <a:gd name="connsiteX4" fmla="*/ 150495 w 234314"/>
                <a:gd name="connsiteY4" fmla="*/ 122873 h 389572"/>
                <a:gd name="connsiteX5" fmla="*/ 224790 w 234314"/>
                <a:gd name="connsiteY5" fmla="*/ 122873 h 389572"/>
                <a:gd name="connsiteX6" fmla="*/ 137160 w 234314"/>
                <a:gd name="connsiteY6" fmla="*/ 227648 h 389572"/>
                <a:gd name="connsiteX7" fmla="*/ 234315 w 234314"/>
                <a:gd name="connsiteY7" fmla="*/ 389573 h 389572"/>
                <a:gd name="connsiteX8" fmla="*/ 160020 w 234314"/>
                <a:gd name="connsiteY8" fmla="*/ 389573 h 389572"/>
                <a:gd name="connsiteX9" fmla="*/ 93345 w 234314"/>
                <a:gd name="connsiteY9" fmla="*/ 274320 h 389572"/>
                <a:gd name="connsiteX10" fmla="*/ 62865 w 234314"/>
                <a:gd name="connsiteY10" fmla="*/ 308610 h 389572"/>
                <a:gd name="connsiteX11" fmla="*/ 62865 w 234314"/>
                <a:gd name="connsiteY11" fmla="*/ 389573 h 389572"/>
                <a:gd name="connsiteX12" fmla="*/ 952 w 234314"/>
                <a:gd name="connsiteY12" fmla="*/ 389573 h 389572"/>
                <a:gd name="connsiteX13" fmla="*/ 952 w 234314"/>
                <a:gd name="connsiteY13" fmla="*/ 1524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314" h="389572">
                  <a:moveTo>
                    <a:pt x="0" y="15240"/>
                  </a:moveTo>
                  <a:lnTo>
                    <a:pt x="61913" y="0"/>
                  </a:lnTo>
                  <a:lnTo>
                    <a:pt x="61913" y="234315"/>
                  </a:lnTo>
                  <a:lnTo>
                    <a:pt x="62865" y="234315"/>
                  </a:lnTo>
                  <a:lnTo>
                    <a:pt x="150495" y="122873"/>
                  </a:lnTo>
                  <a:lnTo>
                    <a:pt x="224790" y="122873"/>
                  </a:lnTo>
                  <a:lnTo>
                    <a:pt x="137160" y="227648"/>
                  </a:lnTo>
                  <a:lnTo>
                    <a:pt x="234315" y="389573"/>
                  </a:lnTo>
                  <a:lnTo>
                    <a:pt x="160020" y="389573"/>
                  </a:lnTo>
                  <a:lnTo>
                    <a:pt x="93345" y="274320"/>
                  </a:lnTo>
                  <a:lnTo>
                    <a:pt x="62865" y="308610"/>
                  </a:lnTo>
                  <a:lnTo>
                    <a:pt x="62865" y="389573"/>
                  </a:lnTo>
                  <a:lnTo>
                    <a:pt x="952" y="389573"/>
                  </a:lnTo>
                  <a:lnTo>
                    <a:pt x="952" y="1524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6" name="Freihandform: Form 185">
              <a:extLst>
                <a:ext uri="{FF2B5EF4-FFF2-40B4-BE49-F238E27FC236}">
                  <a16:creationId xmlns:a16="http://schemas.microsoft.com/office/drawing/2014/main" id="{F31C4EAF-8B93-4132-872E-D12B732A4099}"/>
                </a:ext>
              </a:extLst>
            </p:cNvPr>
            <p:cNvSpPr/>
            <p:nvPr/>
          </p:nvSpPr>
          <p:spPr>
            <a:xfrm>
              <a:off x="1761416" y="528970"/>
              <a:ext cx="77252" cy="91997"/>
            </a:xfrm>
            <a:custGeom>
              <a:avLst/>
              <a:gdLst>
                <a:gd name="connsiteX0" fmla="*/ 62865 w 229552"/>
                <a:gd name="connsiteY0" fmla="*/ 160020 h 273367"/>
                <a:gd name="connsiteX1" fmla="*/ 116205 w 229552"/>
                <a:gd name="connsiteY1" fmla="*/ 216217 h 273367"/>
                <a:gd name="connsiteX2" fmla="*/ 167640 w 229552"/>
                <a:gd name="connsiteY2" fmla="*/ 160020 h 273367"/>
                <a:gd name="connsiteX3" fmla="*/ 167640 w 229552"/>
                <a:gd name="connsiteY3" fmla="*/ 0 h 273367"/>
                <a:gd name="connsiteX4" fmla="*/ 229553 w 229552"/>
                <a:gd name="connsiteY4" fmla="*/ 0 h 273367"/>
                <a:gd name="connsiteX5" fmla="*/ 229553 w 229552"/>
                <a:gd name="connsiteY5" fmla="*/ 161925 h 273367"/>
                <a:gd name="connsiteX6" fmla="*/ 117157 w 229552"/>
                <a:gd name="connsiteY6" fmla="*/ 273367 h 273367"/>
                <a:gd name="connsiteX7" fmla="*/ 0 w 229552"/>
                <a:gd name="connsiteY7" fmla="*/ 162878 h 273367"/>
                <a:gd name="connsiteX8" fmla="*/ 0 w 229552"/>
                <a:gd name="connsiteY8" fmla="*/ 952 h 273367"/>
                <a:gd name="connsiteX9" fmla="*/ 61913 w 229552"/>
                <a:gd name="connsiteY9" fmla="*/ 952 h 273367"/>
                <a:gd name="connsiteX10" fmla="*/ 61913 w 229552"/>
                <a:gd name="connsiteY10" fmla="*/ 160020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552" h="273367">
                  <a:moveTo>
                    <a:pt x="62865" y="160020"/>
                  </a:moveTo>
                  <a:cubicBezTo>
                    <a:pt x="62865" y="196215"/>
                    <a:pt x="80963" y="216217"/>
                    <a:pt x="116205" y="216217"/>
                  </a:cubicBezTo>
                  <a:cubicBezTo>
                    <a:pt x="150495" y="216217"/>
                    <a:pt x="167640" y="197167"/>
                    <a:pt x="167640" y="160020"/>
                  </a:cubicBezTo>
                  <a:lnTo>
                    <a:pt x="167640" y="0"/>
                  </a:lnTo>
                  <a:lnTo>
                    <a:pt x="229553" y="0"/>
                  </a:lnTo>
                  <a:lnTo>
                    <a:pt x="229553" y="161925"/>
                  </a:lnTo>
                  <a:cubicBezTo>
                    <a:pt x="229553" y="232410"/>
                    <a:pt x="190500" y="273367"/>
                    <a:pt x="117157" y="273367"/>
                  </a:cubicBezTo>
                  <a:cubicBezTo>
                    <a:pt x="44767" y="273367"/>
                    <a:pt x="0" y="232410"/>
                    <a:pt x="0" y="162878"/>
                  </a:cubicBezTo>
                  <a:lnTo>
                    <a:pt x="0" y="952"/>
                  </a:lnTo>
                  <a:lnTo>
                    <a:pt x="61913" y="952"/>
                  </a:lnTo>
                  <a:lnTo>
                    <a:pt x="61913" y="1600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7" name="Freihandform: Form 186">
              <a:extLst>
                <a:ext uri="{FF2B5EF4-FFF2-40B4-BE49-F238E27FC236}">
                  <a16:creationId xmlns:a16="http://schemas.microsoft.com/office/drawing/2014/main" id="{02DF8183-C86A-43FA-8D36-ACC72C3197B3}"/>
                </a:ext>
              </a:extLst>
            </p:cNvPr>
            <p:cNvSpPr/>
            <p:nvPr/>
          </p:nvSpPr>
          <p:spPr>
            <a:xfrm>
              <a:off x="1865594" y="487299"/>
              <a:ext cx="20835" cy="131103"/>
            </a:xfrm>
            <a:custGeom>
              <a:avLst/>
              <a:gdLst>
                <a:gd name="connsiteX0" fmla="*/ 61913 w 61912"/>
                <a:gd name="connsiteY0" fmla="*/ 389572 h 389572"/>
                <a:gd name="connsiteX1" fmla="*/ 0 w 61912"/>
                <a:gd name="connsiteY1" fmla="*/ 389572 h 389572"/>
                <a:gd name="connsiteX2" fmla="*/ 0 w 61912"/>
                <a:gd name="connsiteY2" fmla="*/ 14288 h 389572"/>
                <a:gd name="connsiteX3" fmla="*/ 61913 w 61912"/>
                <a:gd name="connsiteY3" fmla="*/ 0 h 389572"/>
                <a:gd name="connsiteX4" fmla="*/ 61913 w 61912"/>
                <a:gd name="connsiteY4" fmla="*/ 389572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9572">
                  <a:moveTo>
                    <a:pt x="61913" y="389572"/>
                  </a:moveTo>
                  <a:lnTo>
                    <a:pt x="0" y="389572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9572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8" name="Freihandform: Form 187">
              <a:extLst>
                <a:ext uri="{FF2B5EF4-FFF2-40B4-BE49-F238E27FC236}">
                  <a16:creationId xmlns:a16="http://schemas.microsoft.com/office/drawing/2014/main" id="{E6503672-A51F-4F6C-A4CF-65F4050E558B}"/>
                </a:ext>
              </a:extLst>
            </p:cNvPr>
            <p:cNvSpPr/>
            <p:nvPr/>
          </p:nvSpPr>
          <p:spPr>
            <a:xfrm>
              <a:off x="1905021" y="500120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8 w 165734"/>
                <a:gd name="connsiteY3" fmla="*/ 282892 h 358140"/>
                <a:gd name="connsiteX4" fmla="*/ 40958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1918 w 165734"/>
                <a:gd name="connsiteY13" fmla="*/ 138113 h 358140"/>
                <a:gd name="connsiteX14" fmla="*/ 101918 w 165734"/>
                <a:gd name="connsiteY14" fmla="*/ 269558 h 358140"/>
                <a:gd name="connsiteX15" fmla="*/ 130493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2"/>
                    <a:pt x="110490" y="304800"/>
                    <a:pt x="130493" y="304800"/>
                  </a:cubicBezTo>
                  <a:cubicBezTo>
                    <a:pt x="141922" y="303847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" name="Freihandform: Form 188">
              <a:extLst>
                <a:ext uri="{FF2B5EF4-FFF2-40B4-BE49-F238E27FC236}">
                  <a16:creationId xmlns:a16="http://schemas.microsoft.com/office/drawing/2014/main" id="{96BAB337-D064-4F11-8A5E-31DBC2E4704B}"/>
                </a:ext>
              </a:extLst>
            </p:cNvPr>
            <p:cNvSpPr/>
            <p:nvPr/>
          </p:nvSpPr>
          <p:spPr>
            <a:xfrm>
              <a:off x="1977144" y="490504"/>
              <a:ext cx="75970" cy="130142"/>
            </a:xfrm>
            <a:custGeom>
              <a:avLst/>
              <a:gdLst>
                <a:gd name="connsiteX0" fmla="*/ 114300 w 225742"/>
                <a:gd name="connsiteY0" fmla="*/ 215265 h 386715"/>
                <a:gd name="connsiteX1" fmla="*/ 164783 w 225742"/>
                <a:gd name="connsiteY1" fmla="*/ 220980 h 386715"/>
                <a:gd name="connsiteX2" fmla="*/ 164783 w 225742"/>
                <a:gd name="connsiteY2" fmla="*/ 211455 h 386715"/>
                <a:gd name="connsiteX3" fmla="*/ 105728 w 225742"/>
                <a:gd name="connsiteY3" fmla="*/ 160020 h 386715"/>
                <a:gd name="connsiteX4" fmla="*/ 38100 w 225742"/>
                <a:gd name="connsiteY4" fmla="*/ 175260 h 386715"/>
                <a:gd name="connsiteX5" fmla="*/ 24765 w 225742"/>
                <a:gd name="connsiteY5" fmla="*/ 122873 h 386715"/>
                <a:gd name="connsiteX6" fmla="*/ 112395 w 225742"/>
                <a:gd name="connsiteY6" fmla="*/ 107633 h 386715"/>
                <a:gd name="connsiteX7" fmla="*/ 225742 w 225742"/>
                <a:gd name="connsiteY7" fmla="*/ 210503 h 386715"/>
                <a:gd name="connsiteX8" fmla="*/ 225742 w 225742"/>
                <a:gd name="connsiteY8" fmla="*/ 381000 h 386715"/>
                <a:gd name="connsiteX9" fmla="*/ 166688 w 225742"/>
                <a:gd name="connsiteY9" fmla="*/ 381000 h 386715"/>
                <a:gd name="connsiteX10" fmla="*/ 166688 w 225742"/>
                <a:gd name="connsiteY10" fmla="*/ 352425 h 386715"/>
                <a:gd name="connsiteX11" fmla="*/ 165735 w 225742"/>
                <a:gd name="connsiteY11" fmla="*/ 352425 h 386715"/>
                <a:gd name="connsiteX12" fmla="*/ 87630 w 225742"/>
                <a:gd name="connsiteY12" fmla="*/ 386715 h 386715"/>
                <a:gd name="connsiteX13" fmla="*/ 0 w 225742"/>
                <a:gd name="connsiteY13" fmla="*/ 301942 h 386715"/>
                <a:gd name="connsiteX14" fmla="*/ 114300 w 225742"/>
                <a:gd name="connsiteY14" fmla="*/ 215265 h 386715"/>
                <a:gd name="connsiteX15" fmla="*/ 63817 w 225742"/>
                <a:gd name="connsiteY15" fmla="*/ 72390 h 386715"/>
                <a:gd name="connsiteX16" fmla="*/ 26670 w 225742"/>
                <a:gd name="connsiteY16" fmla="*/ 36195 h 386715"/>
                <a:gd name="connsiteX17" fmla="*/ 63817 w 225742"/>
                <a:gd name="connsiteY17" fmla="*/ 0 h 386715"/>
                <a:gd name="connsiteX18" fmla="*/ 100965 w 225742"/>
                <a:gd name="connsiteY18" fmla="*/ 36195 h 386715"/>
                <a:gd name="connsiteX19" fmla="*/ 63817 w 225742"/>
                <a:gd name="connsiteY19" fmla="*/ 72390 h 386715"/>
                <a:gd name="connsiteX20" fmla="*/ 103822 w 225742"/>
                <a:gd name="connsiteY20" fmla="*/ 340042 h 386715"/>
                <a:gd name="connsiteX21" fmla="*/ 164783 w 225742"/>
                <a:gd name="connsiteY21" fmla="*/ 307658 h 386715"/>
                <a:gd name="connsiteX22" fmla="*/ 164783 w 225742"/>
                <a:gd name="connsiteY22" fmla="*/ 260985 h 386715"/>
                <a:gd name="connsiteX23" fmla="*/ 120967 w 225742"/>
                <a:gd name="connsiteY23" fmla="*/ 256222 h 386715"/>
                <a:gd name="connsiteX24" fmla="*/ 59055 w 225742"/>
                <a:gd name="connsiteY24" fmla="*/ 300038 h 386715"/>
                <a:gd name="connsiteX25" fmla="*/ 103822 w 225742"/>
                <a:gd name="connsiteY25" fmla="*/ 340042 h 386715"/>
                <a:gd name="connsiteX26" fmla="*/ 172403 w 225742"/>
                <a:gd name="connsiteY26" fmla="*/ 72390 h 386715"/>
                <a:gd name="connsiteX27" fmla="*/ 135255 w 225742"/>
                <a:gd name="connsiteY27" fmla="*/ 36195 h 386715"/>
                <a:gd name="connsiteX28" fmla="*/ 172403 w 225742"/>
                <a:gd name="connsiteY28" fmla="*/ 0 h 386715"/>
                <a:gd name="connsiteX29" fmla="*/ 209550 w 225742"/>
                <a:gd name="connsiteY29" fmla="*/ 36195 h 386715"/>
                <a:gd name="connsiteX30" fmla="*/ 172403 w 225742"/>
                <a:gd name="connsiteY30" fmla="*/ 72390 h 3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5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3"/>
                    <a:pt x="112395" y="107633"/>
                  </a:cubicBezTo>
                  <a:cubicBezTo>
                    <a:pt x="187642" y="107633"/>
                    <a:pt x="225742" y="142875"/>
                    <a:pt x="225742" y="210503"/>
                  </a:cubicBezTo>
                  <a:lnTo>
                    <a:pt x="225742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7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7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7" y="72390"/>
                  </a:cubicBezTo>
                  <a:close/>
                  <a:moveTo>
                    <a:pt x="103822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0985"/>
                  </a:lnTo>
                  <a:cubicBezTo>
                    <a:pt x="150495" y="257175"/>
                    <a:pt x="135255" y="256222"/>
                    <a:pt x="120967" y="256222"/>
                  </a:cubicBezTo>
                  <a:cubicBezTo>
                    <a:pt x="81915" y="256222"/>
                    <a:pt x="59055" y="271463"/>
                    <a:pt x="59055" y="300038"/>
                  </a:cubicBezTo>
                  <a:cubicBezTo>
                    <a:pt x="59055" y="324803"/>
                    <a:pt x="76200" y="340042"/>
                    <a:pt x="103822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" name="Freihandform: Form 189">
              <a:extLst>
                <a:ext uri="{FF2B5EF4-FFF2-40B4-BE49-F238E27FC236}">
                  <a16:creationId xmlns:a16="http://schemas.microsoft.com/office/drawing/2014/main" id="{1AE128CD-EB21-4D9D-BBA0-37A4055A2285}"/>
                </a:ext>
              </a:extLst>
            </p:cNvPr>
            <p:cNvSpPr/>
            <p:nvPr/>
          </p:nvSpPr>
          <p:spPr>
            <a:xfrm>
              <a:off x="2069462" y="500120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7 w 165734"/>
                <a:gd name="connsiteY3" fmla="*/ 282892 h 358140"/>
                <a:gd name="connsiteX4" fmla="*/ 40957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2870 w 165734"/>
                <a:gd name="connsiteY13" fmla="*/ 138113 h 358140"/>
                <a:gd name="connsiteX14" fmla="*/ 102870 w 165734"/>
                <a:gd name="connsiteY14" fmla="*/ 269558 h 358140"/>
                <a:gd name="connsiteX15" fmla="*/ 131445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2870" y="138113"/>
                  </a:lnTo>
                  <a:lnTo>
                    <a:pt x="102870" y="269558"/>
                  </a:lnTo>
                  <a:cubicBezTo>
                    <a:pt x="102870" y="294322"/>
                    <a:pt x="111443" y="304800"/>
                    <a:pt x="131445" y="304800"/>
                  </a:cubicBezTo>
                  <a:cubicBezTo>
                    <a:pt x="142875" y="303847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00" name="Freihandform: Form 87">
            <a:extLst>
              <a:ext uri="{FF2B5EF4-FFF2-40B4-BE49-F238E27FC236}">
                <a16:creationId xmlns:a16="http://schemas.microsoft.com/office/drawing/2014/main" id="{FEE9A2C3-D2A4-EF45-896D-DC8FC14D6C80}"/>
              </a:ext>
            </a:extLst>
          </p:cNvPr>
          <p:cNvSpPr/>
          <p:nvPr userDrawn="1"/>
        </p:nvSpPr>
        <p:spPr>
          <a:xfrm>
            <a:off x="10337736" y="300704"/>
            <a:ext cx="1403903" cy="535987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rgbClr val="041E42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493" y="300704"/>
            <a:ext cx="1543659" cy="541185"/>
          </a:xfrm>
          <a:prstGeom prst="rect">
            <a:avLst/>
          </a:prstGeom>
        </p:spPr>
      </p:pic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6524462" y="300704"/>
            <a:ext cx="1731896" cy="53598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606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folie | mit Stö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430C106-4EB7-47B9-8F1D-0BFCFBEAECE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1CD45B2-C7E2-4C43-84ED-BFB6DC4E84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319" y="3431381"/>
            <a:ext cx="3571200" cy="2769394"/>
          </a:xfrm>
          <a:solidFill>
            <a:schemeClr val="bg1"/>
          </a:solidFill>
        </p:spPr>
        <p:txBody>
          <a:bodyPr wrap="square" lIns="180000" tIns="180000" rIns="360000" bIns="18000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FE029E8-09EC-45DC-B2BB-25B2B1C145AC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D3613C15-D9EF-4DBF-8B74-3D50994127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8E0568E8-B36B-404B-9E38-F367F7DFCF81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4EB1BCB-8EFE-43BA-AE53-9984B9F11B54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B189016C-ED2A-474D-A417-5E0F497B514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9856DE16-FDEC-4063-8C73-CBF95C803B59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E3759D02-378A-4C73-8CA4-E4FB217B94E6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12F9041-226E-4E23-B398-1F7D9044B5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618D5641-3E9B-4072-8388-BB46336975A8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870072D5-E220-4946-9EE1-80DFB58C3A38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0A43D9D6-7790-4E94-8493-67757E3373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E7E0758-62D1-453D-B55E-FDC4CCE3C6E4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84310EC5-28E5-4146-A748-79C1FCA769F0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2D5BC590-E7B8-48F8-AAC5-6799BCBDEB4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F5B0BA6-3F36-41A3-8125-15AA496849C8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07018BC3-E9D3-4DC9-9093-D415FD96426D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38F1A063-9C9E-48DF-9813-A4EA4497C2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F79F31FE-DC89-4DED-A231-3D8DCBF48D98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F7DF8EA8-3E45-431B-90A0-140583E1D079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B300055A-A6D6-4CE1-986A-0930765E02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0B2C23E7-0482-498A-B984-44C6CF40F3B6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AC7A65B2-F352-4DA5-9A36-9105D478D2C2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4D9AE9BE-891D-491B-98F9-78F552DDC8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E259A48F-52D3-481E-86F8-360FED16B872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7ADB04CE-94F5-430A-9FF1-01DE211731F2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50411913-7BEC-4F33-BDE8-154F93D079C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40BADBF-D4AC-4B48-AE66-D79BD3055404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CB5DA2A5-4F29-4DF6-A342-0A7B4878AAB5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E820BD84-9211-4C19-A40B-4121AD892514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21C7D9CA-751B-4809-9338-47DDC5D1A72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D1C22B97-CFD8-4E78-BF7E-02A71F190F83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0892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1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C7B6-65DB-4651-9D6D-787BD251B230}" type="datetime4">
              <a:rPr lang="de-DE" smtClean="0"/>
              <a:t>3. Juli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6A4CB3A7-ACED-41D0-8E35-318CD369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0" name="Bildplatzhalter 8">
            <a:extLst>
              <a:ext uri="{FF2B5EF4-FFF2-40B4-BE49-F238E27FC236}">
                <a16:creationId xmlns:a16="http://schemas.microsoft.com/office/drawing/2014/main" id="{EBFE18BD-74E5-4328-B98A-9C6FC4FCA59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8317" y="1631156"/>
            <a:ext cx="11157746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A51E223D-AC82-4D54-A383-0E2DF84E2EF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18317" y="5690271"/>
            <a:ext cx="11157746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122FFE2B-554A-4423-8513-4D2A70D2DB1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790014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829" y="301184"/>
            <a:ext cx="1102192" cy="3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28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074B9-4BBE-42DB-8ECC-1B8A75D6203E}" type="datetime4">
              <a:rPr lang="de-DE" smtClean="0"/>
              <a:t>3. Juli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C8C7F934-D7F3-42CA-88CC-3AEB50FF1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4" name="Bildplatzhalter 8">
            <a:extLst>
              <a:ext uri="{FF2B5EF4-FFF2-40B4-BE49-F238E27FC236}">
                <a16:creationId xmlns:a16="http://schemas.microsoft.com/office/drawing/2014/main" id="{B4B72DA6-61BE-42F9-8894-08B159BC7C7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8317" y="1631156"/>
            <a:ext cx="5469732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0E2D86CD-8C0A-461A-82DE-DEB73A6F9A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18317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Bildplatzhalter 8">
            <a:extLst>
              <a:ext uri="{FF2B5EF4-FFF2-40B4-BE49-F238E27FC236}">
                <a16:creationId xmlns:a16="http://schemas.microsoft.com/office/drawing/2014/main" id="{B4E7C39B-83E8-467B-AD57-55CA08888B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06331" y="1631156"/>
            <a:ext cx="5469732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CE124A50-74B4-4E32-AA56-DCD775B1300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06331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5F1A965F-F63A-4B03-A142-6DC4620DA5F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790014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829" y="301184"/>
            <a:ext cx="1102192" cy="3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802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BA888-8294-4426-A426-0D17B6B1880D}" type="datetime4">
              <a:rPr lang="de-DE" smtClean="0"/>
              <a:t>3. Juli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9995CF9C-9826-4946-A085-FF49199BE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E2430412-20B6-4F53-A77B-A26A49135E4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8317" y="1631156"/>
            <a:ext cx="3569758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2" name="Textplatzhalter 10">
            <a:extLst>
              <a:ext uri="{FF2B5EF4-FFF2-40B4-BE49-F238E27FC236}">
                <a16:creationId xmlns:a16="http://schemas.microsoft.com/office/drawing/2014/main" id="{48CA2DF0-5B92-4CE6-AF1A-CC648431BB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18317" y="5690271"/>
            <a:ext cx="3569758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3" name="Bildplatzhalter 8">
            <a:extLst>
              <a:ext uri="{FF2B5EF4-FFF2-40B4-BE49-F238E27FC236}">
                <a16:creationId xmlns:a16="http://schemas.microsoft.com/office/drawing/2014/main" id="{002E2471-F223-4896-A895-CE0AF20E11D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106305" y="1631156"/>
            <a:ext cx="3569758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4" name="Textplatzhalter 10">
            <a:extLst>
              <a:ext uri="{FF2B5EF4-FFF2-40B4-BE49-F238E27FC236}">
                <a16:creationId xmlns:a16="http://schemas.microsoft.com/office/drawing/2014/main" id="{470E7482-A37A-44BE-ADE5-A0B3B10E8FC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06305" y="5690271"/>
            <a:ext cx="3569758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5" name="Bildplatzhalter 8">
            <a:extLst>
              <a:ext uri="{FF2B5EF4-FFF2-40B4-BE49-F238E27FC236}">
                <a16:creationId xmlns:a16="http://schemas.microsoft.com/office/drawing/2014/main" id="{3FD09289-F115-4464-A726-812A11720CA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312311" y="1631156"/>
            <a:ext cx="3569758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6" name="Textplatzhalter 10">
            <a:extLst>
              <a:ext uri="{FF2B5EF4-FFF2-40B4-BE49-F238E27FC236}">
                <a16:creationId xmlns:a16="http://schemas.microsoft.com/office/drawing/2014/main" id="{F3F11CE6-C8CF-4ABE-B3B8-C00D74678A9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312311" y="5690271"/>
            <a:ext cx="3569758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B180B26F-6FF8-4738-A10C-E14470F0B8C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5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790014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829" y="301184"/>
            <a:ext cx="1102192" cy="3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42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894D4-C9B8-4F96-8FF6-79E826889C55}" type="datetime4">
              <a:rPr lang="de-DE" smtClean="0"/>
              <a:t>3. Juli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A3EEDC1-9ABB-471E-855E-52CC8C208FB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8317" y="1631156"/>
            <a:ext cx="11155366" cy="4569619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BD0D2AE-225B-47F4-A359-0020AE80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64AF0876-C672-488E-ADCD-17BBFC33638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2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790014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829" y="301184"/>
            <a:ext cx="1102192" cy="3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2915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|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A0F4A-AEAE-4C58-AA76-7EADB0FF7089}" type="datetime4">
              <a:rPr lang="de-DE" smtClean="0"/>
              <a:t>3. Juli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A3EEDC1-9ABB-471E-855E-52CC8C208FB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8317" y="1631156"/>
            <a:ext cx="5469733" cy="4569619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BD0D2AE-225B-47F4-A359-0020AE80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1" name="Inhaltsplatzhalter 7">
            <a:extLst>
              <a:ext uri="{FF2B5EF4-FFF2-40B4-BE49-F238E27FC236}">
                <a16:creationId xmlns:a16="http://schemas.microsoft.com/office/drawing/2014/main" id="{33608DEB-69EC-4E8F-A567-9E3EA36C3624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6206330" y="1631156"/>
            <a:ext cx="5469733" cy="4569619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777B5741-96D1-4193-A4A5-5EE22D85663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90014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829" y="301184"/>
            <a:ext cx="1102192" cy="3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393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|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667C9-4C75-43A9-95B7-0690D6F29CA5}" type="datetime4">
              <a:rPr lang="de-DE" smtClean="0"/>
              <a:t>3. Juli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5086500-15A5-49F2-8B64-748C19FDAB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04861" y="1631156"/>
            <a:ext cx="3571200" cy="456962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4BE64F-DBB2-4BF3-ABE7-E92BB978D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9" name="Inhaltsplatzhalter 7">
            <a:extLst>
              <a:ext uri="{FF2B5EF4-FFF2-40B4-BE49-F238E27FC236}">
                <a16:creationId xmlns:a16="http://schemas.microsoft.com/office/drawing/2014/main" id="{0D6633D6-CA56-460E-AA1C-9A4D6A62324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18317" y="1631157"/>
            <a:ext cx="7363752" cy="4569620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FBCC7105-5E2C-4745-BEC8-77E521534F9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790014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829" y="301184"/>
            <a:ext cx="1102192" cy="3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622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r Titel | Gra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C462FD0-9E74-4D67-97DA-C8DBAA1AE5FF}" type="datetime4">
              <a:rPr lang="de-DE" smtClean="0"/>
              <a:t>3. Juli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87F00BE4-512D-4F35-B132-4E5C5CF1413D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F1925060-7FCF-4CBC-B0DA-0731E3E98579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Textplatzhalter 9">
            <a:extLst>
              <a:ext uri="{FF2B5EF4-FFF2-40B4-BE49-F238E27FC236}">
                <a16:creationId xmlns:a16="http://schemas.microsoft.com/office/drawing/2014/main" id="{A9FF3927-CA7B-4361-998A-3A60E5D23F5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1" name="Freihandform: Form 60">
            <a:extLst>
              <a:ext uri="{FF2B5EF4-FFF2-40B4-BE49-F238E27FC236}">
                <a16:creationId xmlns:a16="http://schemas.microsoft.com/office/drawing/2014/main" id="{BC19384B-1D95-4C0D-B3F0-61407A015F56}"/>
              </a:ext>
            </a:extLst>
          </p:cNvPr>
          <p:cNvSpPr>
            <a:spLocks noChangeAspect="1"/>
          </p:cNvSpPr>
          <p:nvPr userDrawn="1"/>
        </p:nvSpPr>
        <p:spPr>
          <a:xfrm>
            <a:off x="10596063" y="299346"/>
            <a:ext cx="1080000" cy="412328"/>
          </a:xfrm>
          <a:custGeom>
            <a:avLst/>
            <a:gdLst>
              <a:gd name="connsiteX0" fmla="*/ 0 w 4797018"/>
              <a:gd name="connsiteY0" fmla="*/ 170736 h 1831428"/>
              <a:gd name="connsiteX1" fmla="*/ 92812 w 4797018"/>
              <a:gd name="connsiteY1" fmla="*/ 77924 h 1831428"/>
              <a:gd name="connsiteX2" fmla="*/ 92812 w 4797018"/>
              <a:gd name="connsiteY2" fmla="*/ 1763373 h 1831428"/>
              <a:gd name="connsiteX3" fmla="*/ 0 w 4797018"/>
              <a:gd name="connsiteY3" fmla="*/ 1763373 h 1831428"/>
              <a:gd name="connsiteX4" fmla="*/ 0 w 4797018"/>
              <a:gd name="connsiteY4" fmla="*/ 170736 h 1831428"/>
              <a:gd name="connsiteX5" fmla="*/ 278425 w 4797018"/>
              <a:gd name="connsiteY5" fmla="*/ 92812 h 1831428"/>
              <a:gd name="connsiteX6" fmla="*/ 1392136 w 4797018"/>
              <a:gd name="connsiteY6" fmla="*/ 92812 h 1831428"/>
              <a:gd name="connsiteX7" fmla="*/ 1392136 w 4797018"/>
              <a:gd name="connsiteY7" fmla="*/ 0 h 1831428"/>
              <a:gd name="connsiteX8" fmla="*/ 185614 w 4797018"/>
              <a:gd name="connsiteY8" fmla="*/ 0 h 1831428"/>
              <a:gd name="connsiteX9" fmla="*/ 185614 w 4797018"/>
              <a:gd name="connsiteY9" fmla="*/ 1113701 h 1831428"/>
              <a:gd name="connsiteX10" fmla="*/ 1210723 w 4797018"/>
              <a:gd name="connsiteY10" fmla="*/ 1113701 h 1831428"/>
              <a:gd name="connsiteX11" fmla="*/ 1210723 w 4797018"/>
              <a:gd name="connsiteY11" fmla="*/ 1020899 h 1831428"/>
              <a:gd name="connsiteX12" fmla="*/ 278425 w 4797018"/>
              <a:gd name="connsiteY12" fmla="*/ 1020899 h 1831428"/>
              <a:gd name="connsiteX13" fmla="*/ 278425 w 4797018"/>
              <a:gd name="connsiteY13" fmla="*/ 92812 h 1831428"/>
              <a:gd name="connsiteX14" fmla="*/ 1350464 w 4797018"/>
              <a:gd name="connsiteY14" fmla="*/ 835285 h 1831428"/>
              <a:gd name="connsiteX15" fmla="*/ 464048 w 4797018"/>
              <a:gd name="connsiteY15" fmla="*/ 835285 h 1831428"/>
              <a:gd name="connsiteX16" fmla="*/ 464048 w 4797018"/>
              <a:gd name="connsiteY16" fmla="*/ 464048 h 1831428"/>
              <a:gd name="connsiteX17" fmla="*/ 1222124 w 4797018"/>
              <a:gd name="connsiteY17" fmla="*/ 464048 h 1831428"/>
              <a:gd name="connsiteX18" fmla="*/ 1314926 w 4797018"/>
              <a:gd name="connsiteY18" fmla="*/ 371237 h 1831428"/>
              <a:gd name="connsiteX19" fmla="*/ 464048 w 4797018"/>
              <a:gd name="connsiteY19" fmla="*/ 371237 h 1831428"/>
              <a:gd name="connsiteX20" fmla="*/ 464048 w 4797018"/>
              <a:gd name="connsiteY20" fmla="*/ 278425 h 1831428"/>
              <a:gd name="connsiteX21" fmla="*/ 1392146 w 4797018"/>
              <a:gd name="connsiteY21" fmla="*/ 278425 h 1831428"/>
              <a:gd name="connsiteX22" fmla="*/ 1392146 w 4797018"/>
              <a:gd name="connsiteY22" fmla="*/ 185614 h 1831428"/>
              <a:gd name="connsiteX23" fmla="*/ 371237 w 4797018"/>
              <a:gd name="connsiteY23" fmla="*/ 185614 h 1831428"/>
              <a:gd name="connsiteX24" fmla="*/ 371237 w 4797018"/>
              <a:gd name="connsiteY24" fmla="*/ 928087 h 1831428"/>
              <a:gd name="connsiteX25" fmla="*/ 1258872 w 4797018"/>
              <a:gd name="connsiteY25" fmla="*/ 928087 h 1831428"/>
              <a:gd name="connsiteX26" fmla="*/ 1350464 w 4797018"/>
              <a:gd name="connsiteY26" fmla="*/ 835285 h 1831428"/>
              <a:gd name="connsiteX27" fmla="*/ 185614 w 4797018"/>
              <a:gd name="connsiteY27" fmla="*/ 1763373 h 1831428"/>
              <a:gd name="connsiteX28" fmla="*/ 278425 w 4797018"/>
              <a:gd name="connsiteY28" fmla="*/ 1763373 h 1831428"/>
              <a:gd name="connsiteX29" fmla="*/ 278425 w 4797018"/>
              <a:gd name="connsiteY29" fmla="*/ 1299324 h 1831428"/>
              <a:gd name="connsiteX30" fmla="*/ 371237 w 4797018"/>
              <a:gd name="connsiteY30" fmla="*/ 1299324 h 1831428"/>
              <a:gd name="connsiteX31" fmla="*/ 371237 w 4797018"/>
              <a:gd name="connsiteY31" fmla="*/ 1685449 h 1831428"/>
              <a:gd name="connsiteX32" fmla="*/ 464039 w 4797018"/>
              <a:gd name="connsiteY32" fmla="*/ 1592647 h 1831428"/>
              <a:gd name="connsiteX33" fmla="*/ 464039 w 4797018"/>
              <a:gd name="connsiteY33" fmla="*/ 1299324 h 1831428"/>
              <a:gd name="connsiteX34" fmla="*/ 1210723 w 4797018"/>
              <a:gd name="connsiteY34" fmla="*/ 1299324 h 1831428"/>
              <a:gd name="connsiteX35" fmla="*/ 1210723 w 4797018"/>
              <a:gd name="connsiteY35" fmla="*/ 1206522 h 1831428"/>
              <a:gd name="connsiteX36" fmla="*/ 185614 w 4797018"/>
              <a:gd name="connsiteY36" fmla="*/ 1206522 h 1831428"/>
              <a:gd name="connsiteX37" fmla="*/ 185614 w 4797018"/>
              <a:gd name="connsiteY37" fmla="*/ 1763373 h 1831428"/>
              <a:gd name="connsiteX38" fmla="*/ 4704207 w 4797018"/>
              <a:gd name="connsiteY38" fmla="*/ 0 h 1831428"/>
              <a:gd name="connsiteX39" fmla="*/ 4704207 w 4797018"/>
              <a:gd name="connsiteY39" fmla="*/ 1067314 h 1831428"/>
              <a:gd name="connsiteX40" fmla="*/ 4334837 w 4797018"/>
              <a:gd name="connsiteY40" fmla="*/ 1692688 h 1831428"/>
              <a:gd name="connsiteX41" fmla="*/ 4332742 w 4797018"/>
              <a:gd name="connsiteY41" fmla="*/ 1689954 h 1831428"/>
              <a:gd name="connsiteX42" fmla="*/ 4611405 w 4797018"/>
              <a:gd name="connsiteY42" fmla="*/ 1158564 h 1831428"/>
              <a:gd name="connsiteX43" fmla="*/ 4611405 w 4797018"/>
              <a:gd name="connsiteY43" fmla="*/ 0 h 1831428"/>
              <a:gd name="connsiteX44" fmla="*/ 4518594 w 4797018"/>
              <a:gd name="connsiteY44" fmla="*/ 0 h 1831428"/>
              <a:gd name="connsiteX45" fmla="*/ 4518594 w 4797018"/>
              <a:gd name="connsiteY45" fmla="*/ 1157021 h 1831428"/>
              <a:gd name="connsiteX46" fmla="*/ 3915337 w 4797018"/>
              <a:gd name="connsiteY46" fmla="*/ 1740170 h 1831428"/>
              <a:gd name="connsiteX47" fmla="*/ 3312081 w 4797018"/>
              <a:gd name="connsiteY47" fmla="*/ 1157021 h 1831428"/>
              <a:gd name="connsiteX48" fmla="*/ 3312081 w 4797018"/>
              <a:gd name="connsiteY48" fmla="*/ 77924 h 1831428"/>
              <a:gd name="connsiteX49" fmla="*/ 3219269 w 4797018"/>
              <a:gd name="connsiteY49" fmla="*/ 170736 h 1831428"/>
              <a:gd name="connsiteX50" fmla="*/ 3219269 w 4797018"/>
              <a:gd name="connsiteY50" fmla="*/ 1158564 h 1831428"/>
              <a:gd name="connsiteX51" fmla="*/ 3915337 w 4797018"/>
              <a:gd name="connsiteY51" fmla="*/ 1831429 h 1831428"/>
              <a:gd name="connsiteX52" fmla="*/ 4008139 w 4797018"/>
              <a:gd name="connsiteY52" fmla="*/ 1831429 h 1831428"/>
              <a:gd name="connsiteX53" fmla="*/ 4797019 w 4797018"/>
              <a:gd name="connsiteY53" fmla="*/ 1068667 h 1831428"/>
              <a:gd name="connsiteX54" fmla="*/ 4797019 w 4797018"/>
              <a:gd name="connsiteY54" fmla="*/ 0 h 1831428"/>
              <a:gd name="connsiteX55" fmla="*/ 4704207 w 4797018"/>
              <a:gd name="connsiteY55" fmla="*/ 0 h 1831428"/>
              <a:gd name="connsiteX56" fmla="*/ 3915328 w 4797018"/>
              <a:gd name="connsiteY56" fmla="*/ 1647358 h 1831428"/>
              <a:gd name="connsiteX57" fmla="*/ 4425773 w 4797018"/>
              <a:gd name="connsiteY57" fmla="*/ 1157021 h 1831428"/>
              <a:gd name="connsiteX58" fmla="*/ 4425782 w 4797018"/>
              <a:gd name="connsiteY58" fmla="*/ 1157021 h 1831428"/>
              <a:gd name="connsiteX59" fmla="*/ 4425782 w 4797018"/>
              <a:gd name="connsiteY59" fmla="*/ 77924 h 1831428"/>
              <a:gd name="connsiteX60" fmla="*/ 4332970 w 4797018"/>
              <a:gd name="connsiteY60" fmla="*/ 170736 h 1831428"/>
              <a:gd name="connsiteX61" fmla="*/ 4332970 w 4797018"/>
              <a:gd name="connsiteY61" fmla="*/ 1067305 h 1831428"/>
              <a:gd name="connsiteX62" fmla="*/ 4008130 w 4797018"/>
              <a:gd name="connsiteY62" fmla="*/ 1368933 h 1831428"/>
              <a:gd name="connsiteX63" fmla="*/ 3683298 w 4797018"/>
              <a:gd name="connsiteY63" fmla="*/ 1067305 h 1831428"/>
              <a:gd name="connsiteX64" fmla="*/ 3683289 w 4797018"/>
              <a:gd name="connsiteY64" fmla="*/ 0 h 1831428"/>
              <a:gd name="connsiteX65" fmla="*/ 3590487 w 4797018"/>
              <a:gd name="connsiteY65" fmla="*/ 0 h 1831428"/>
              <a:gd name="connsiteX66" fmla="*/ 3590487 w 4797018"/>
              <a:gd name="connsiteY66" fmla="*/ 1067305 h 1831428"/>
              <a:gd name="connsiteX67" fmla="*/ 4008130 w 4797018"/>
              <a:gd name="connsiteY67" fmla="*/ 1461745 h 1831428"/>
              <a:gd name="connsiteX68" fmla="*/ 4294699 w 4797018"/>
              <a:gd name="connsiteY68" fmla="*/ 1333129 h 1831428"/>
              <a:gd name="connsiteX69" fmla="*/ 4296785 w 4797018"/>
              <a:gd name="connsiteY69" fmla="*/ 1335862 h 1831428"/>
              <a:gd name="connsiteX70" fmla="*/ 3915328 w 4797018"/>
              <a:gd name="connsiteY70" fmla="*/ 1554556 h 1831428"/>
              <a:gd name="connsiteX71" fmla="*/ 3497742 w 4797018"/>
              <a:gd name="connsiteY71" fmla="*/ 1160116 h 1831428"/>
              <a:gd name="connsiteX72" fmla="*/ 3497685 w 4797018"/>
              <a:gd name="connsiteY72" fmla="*/ 1160116 h 1831428"/>
              <a:gd name="connsiteX73" fmla="*/ 3497685 w 4797018"/>
              <a:gd name="connsiteY73" fmla="*/ 0 h 1831428"/>
              <a:gd name="connsiteX74" fmla="*/ 3404873 w 4797018"/>
              <a:gd name="connsiteY74" fmla="*/ 0 h 1831428"/>
              <a:gd name="connsiteX75" fmla="*/ 3404873 w 4797018"/>
              <a:gd name="connsiteY75" fmla="*/ 1160107 h 1831428"/>
              <a:gd name="connsiteX76" fmla="*/ 3404921 w 4797018"/>
              <a:gd name="connsiteY76" fmla="*/ 1160107 h 1831428"/>
              <a:gd name="connsiteX77" fmla="*/ 3915328 w 4797018"/>
              <a:gd name="connsiteY77" fmla="*/ 1647358 h 1831428"/>
              <a:gd name="connsiteX78" fmla="*/ 1852984 w 4797018"/>
              <a:gd name="connsiteY78" fmla="*/ 1206522 h 1831428"/>
              <a:gd name="connsiteX79" fmla="*/ 1618288 w 4797018"/>
              <a:gd name="connsiteY79" fmla="*/ 1763373 h 1831428"/>
              <a:gd name="connsiteX80" fmla="*/ 1711119 w 4797018"/>
              <a:gd name="connsiteY80" fmla="*/ 1763363 h 1831428"/>
              <a:gd name="connsiteX81" fmla="*/ 1711100 w 4797018"/>
              <a:gd name="connsiteY81" fmla="*/ 1763373 h 1831428"/>
              <a:gd name="connsiteX82" fmla="*/ 1711119 w 4797018"/>
              <a:gd name="connsiteY82" fmla="*/ 1763373 h 1831428"/>
              <a:gd name="connsiteX83" fmla="*/ 1828448 w 4797018"/>
              <a:gd name="connsiteY83" fmla="*/ 1484948 h 1831428"/>
              <a:gd name="connsiteX84" fmla="*/ 2614774 w 4797018"/>
              <a:gd name="connsiteY84" fmla="*/ 1484948 h 1831428"/>
              <a:gd name="connsiteX85" fmla="*/ 2732018 w 4797018"/>
              <a:gd name="connsiteY85" fmla="*/ 1763373 h 1831428"/>
              <a:gd name="connsiteX86" fmla="*/ 2824820 w 4797018"/>
              <a:gd name="connsiteY86" fmla="*/ 1763373 h 1831428"/>
              <a:gd name="connsiteX87" fmla="*/ 2668515 w 4797018"/>
              <a:gd name="connsiteY87" fmla="*/ 1392136 h 1831428"/>
              <a:gd name="connsiteX88" fmla="*/ 1867567 w 4797018"/>
              <a:gd name="connsiteY88" fmla="*/ 1392136 h 1831428"/>
              <a:gd name="connsiteX89" fmla="*/ 1906676 w 4797018"/>
              <a:gd name="connsiteY89" fmla="*/ 1299324 h 1831428"/>
              <a:gd name="connsiteX90" fmla="*/ 2722236 w 4797018"/>
              <a:gd name="connsiteY90" fmla="*/ 1299324 h 1831428"/>
              <a:gd name="connsiteX91" fmla="*/ 2917632 w 4797018"/>
              <a:gd name="connsiteY91" fmla="*/ 1763373 h 1831428"/>
              <a:gd name="connsiteX92" fmla="*/ 3010443 w 4797018"/>
              <a:gd name="connsiteY92" fmla="*/ 1763373 h 1831428"/>
              <a:gd name="connsiteX93" fmla="*/ 2775976 w 4797018"/>
              <a:gd name="connsiteY93" fmla="*/ 1206522 h 1831428"/>
              <a:gd name="connsiteX94" fmla="*/ 1852984 w 4797018"/>
              <a:gd name="connsiteY94" fmla="*/ 1206522 h 1831428"/>
              <a:gd name="connsiteX95" fmla="*/ 1989544 w 4797018"/>
              <a:gd name="connsiteY95" fmla="*/ 0 h 1831428"/>
              <a:gd name="connsiteX96" fmla="*/ 1307459 w 4797018"/>
              <a:gd name="connsiteY96" fmla="*/ 1617898 h 1831428"/>
              <a:gd name="connsiteX97" fmla="*/ 1366533 w 4797018"/>
              <a:gd name="connsiteY97" fmla="*/ 1698098 h 1831428"/>
              <a:gd name="connsiteX98" fmla="*/ 2082356 w 4797018"/>
              <a:gd name="connsiteY98" fmla="*/ 0 h 1831428"/>
              <a:gd name="connsiteX99" fmla="*/ 1989544 w 4797018"/>
              <a:gd name="connsiteY99" fmla="*/ 0 h 1831428"/>
              <a:gd name="connsiteX100" fmla="*/ 2360771 w 4797018"/>
              <a:gd name="connsiteY100" fmla="*/ 0 h 1831428"/>
              <a:gd name="connsiteX101" fmla="*/ 3075708 w 4797018"/>
              <a:gd name="connsiteY101" fmla="*/ 1698098 h 1831428"/>
              <a:gd name="connsiteX102" fmla="*/ 3134639 w 4797018"/>
              <a:gd name="connsiteY102" fmla="*/ 1617898 h 1831428"/>
              <a:gd name="connsiteX103" fmla="*/ 2453592 w 4797018"/>
              <a:gd name="connsiteY103" fmla="*/ 0 h 1831428"/>
              <a:gd name="connsiteX104" fmla="*/ 2360771 w 4797018"/>
              <a:gd name="connsiteY104" fmla="*/ 0 h 1831428"/>
              <a:gd name="connsiteX105" fmla="*/ 1799101 w 4797018"/>
              <a:gd name="connsiteY105" fmla="*/ 1113711 h 1831428"/>
              <a:gd name="connsiteX106" fmla="*/ 1524610 w 4797018"/>
              <a:gd name="connsiteY106" fmla="*/ 1763373 h 1831428"/>
              <a:gd name="connsiteX107" fmla="*/ 1431798 w 4797018"/>
              <a:gd name="connsiteY107" fmla="*/ 1763373 h 1831428"/>
              <a:gd name="connsiteX108" fmla="*/ 2128761 w 4797018"/>
              <a:gd name="connsiteY108" fmla="*/ 110195 h 1831428"/>
              <a:gd name="connsiteX109" fmla="*/ 2512219 w 4797018"/>
              <a:gd name="connsiteY109" fmla="*/ 1020899 h 1831428"/>
              <a:gd name="connsiteX110" fmla="*/ 2605021 w 4797018"/>
              <a:gd name="connsiteY110" fmla="*/ 1020899 h 1831428"/>
              <a:gd name="connsiteX111" fmla="*/ 2175158 w 4797018"/>
              <a:gd name="connsiteY111" fmla="*/ 0 h 1831428"/>
              <a:gd name="connsiteX112" fmla="*/ 2267969 w 4797018"/>
              <a:gd name="connsiteY112" fmla="*/ 0 h 1831428"/>
              <a:gd name="connsiteX113" fmla="*/ 2736895 w 4797018"/>
              <a:gd name="connsiteY113" fmla="*/ 1113701 h 1831428"/>
              <a:gd name="connsiteX114" fmla="*/ 1799101 w 4797018"/>
              <a:gd name="connsiteY114" fmla="*/ 1113701 h 1831428"/>
              <a:gd name="connsiteX115" fmla="*/ 2221802 w 4797018"/>
              <a:gd name="connsiteY115" fmla="*/ 551602 h 1831428"/>
              <a:gd name="connsiteX116" fmla="*/ 2024015 w 4797018"/>
              <a:gd name="connsiteY116" fmla="*/ 1020899 h 1831428"/>
              <a:gd name="connsiteX117" fmla="*/ 2419398 w 4797018"/>
              <a:gd name="connsiteY117" fmla="*/ 1020899 h 1831428"/>
              <a:gd name="connsiteX118" fmla="*/ 2221802 w 4797018"/>
              <a:gd name="connsiteY118" fmla="*/ 551602 h 1831428"/>
              <a:gd name="connsiteX119" fmla="*/ 1838163 w 4797018"/>
              <a:gd name="connsiteY119" fmla="*/ 1020899 h 1831428"/>
              <a:gd name="connsiteX120" fmla="*/ 1931213 w 4797018"/>
              <a:gd name="connsiteY120" fmla="*/ 1020899 h 1831428"/>
              <a:gd name="connsiteX121" fmla="*/ 2175415 w 4797018"/>
              <a:gd name="connsiteY121" fmla="*/ 441436 h 1831428"/>
              <a:gd name="connsiteX122" fmla="*/ 2128942 w 4797018"/>
              <a:gd name="connsiteY122" fmla="*/ 331070 h 1831428"/>
              <a:gd name="connsiteX123" fmla="*/ 1838163 w 4797018"/>
              <a:gd name="connsiteY123" fmla="*/ 1020899 h 183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4797018" h="1831428">
                <a:moveTo>
                  <a:pt x="0" y="170736"/>
                </a:moveTo>
                <a:lnTo>
                  <a:pt x="92812" y="77924"/>
                </a:lnTo>
                <a:lnTo>
                  <a:pt x="92812" y="1763373"/>
                </a:lnTo>
                <a:lnTo>
                  <a:pt x="0" y="1763373"/>
                </a:lnTo>
                <a:lnTo>
                  <a:pt x="0" y="170736"/>
                </a:lnTo>
                <a:close/>
                <a:moveTo>
                  <a:pt x="278425" y="92812"/>
                </a:moveTo>
                <a:lnTo>
                  <a:pt x="1392136" y="92812"/>
                </a:lnTo>
                <a:lnTo>
                  <a:pt x="1392136" y="0"/>
                </a:lnTo>
                <a:lnTo>
                  <a:pt x="185614" y="0"/>
                </a:lnTo>
                <a:lnTo>
                  <a:pt x="185614" y="1113701"/>
                </a:lnTo>
                <a:lnTo>
                  <a:pt x="1210723" y="1113701"/>
                </a:lnTo>
                <a:lnTo>
                  <a:pt x="1210723" y="1020899"/>
                </a:lnTo>
                <a:lnTo>
                  <a:pt x="278425" y="1020899"/>
                </a:lnTo>
                <a:lnTo>
                  <a:pt x="278425" y="92812"/>
                </a:lnTo>
                <a:close/>
                <a:moveTo>
                  <a:pt x="1350464" y="835285"/>
                </a:moveTo>
                <a:lnTo>
                  <a:pt x="464048" y="835285"/>
                </a:lnTo>
                <a:lnTo>
                  <a:pt x="464048" y="464048"/>
                </a:lnTo>
                <a:lnTo>
                  <a:pt x="1222124" y="464048"/>
                </a:lnTo>
                <a:lnTo>
                  <a:pt x="1314926" y="371237"/>
                </a:lnTo>
                <a:lnTo>
                  <a:pt x="464048" y="371237"/>
                </a:lnTo>
                <a:lnTo>
                  <a:pt x="464048" y="278425"/>
                </a:lnTo>
                <a:lnTo>
                  <a:pt x="1392146" y="278425"/>
                </a:lnTo>
                <a:lnTo>
                  <a:pt x="1392146" y="185614"/>
                </a:lnTo>
                <a:lnTo>
                  <a:pt x="371237" y="185614"/>
                </a:lnTo>
                <a:lnTo>
                  <a:pt x="371237" y="928087"/>
                </a:lnTo>
                <a:lnTo>
                  <a:pt x="1258872" y="928087"/>
                </a:lnTo>
                <a:lnTo>
                  <a:pt x="1350464" y="835285"/>
                </a:lnTo>
                <a:close/>
                <a:moveTo>
                  <a:pt x="185614" y="1763373"/>
                </a:moveTo>
                <a:lnTo>
                  <a:pt x="278425" y="1763373"/>
                </a:lnTo>
                <a:lnTo>
                  <a:pt x="278425" y="1299324"/>
                </a:lnTo>
                <a:lnTo>
                  <a:pt x="371237" y="1299324"/>
                </a:lnTo>
                <a:lnTo>
                  <a:pt x="371237" y="1685449"/>
                </a:lnTo>
                <a:lnTo>
                  <a:pt x="464039" y="1592647"/>
                </a:lnTo>
                <a:lnTo>
                  <a:pt x="464039" y="1299324"/>
                </a:lnTo>
                <a:lnTo>
                  <a:pt x="1210723" y="1299324"/>
                </a:lnTo>
                <a:lnTo>
                  <a:pt x="1210723" y="1206522"/>
                </a:lnTo>
                <a:lnTo>
                  <a:pt x="185614" y="1206522"/>
                </a:lnTo>
                <a:lnTo>
                  <a:pt x="185614" y="1763373"/>
                </a:lnTo>
                <a:close/>
                <a:moveTo>
                  <a:pt x="4704207" y="0"/>
                </a:moveTo>
                <a:lnTo>
                  <a:pt x="4704207" y="1067314"/>
                </a:lnTo>
                <a:cubicBezTo>
                  <a:pt x="4704207" y="1315669"/>
                  <a:pt x="4593393" y="1529039"/>
                  <a:pt x="4334837" y="1692688"/>
                </a:cubicBezTo>
                <a:lnTo>
                  <a:pt x="4332742" y="1689954"/>
                </a:lnTo>
                <a:cubicBezTo>
                  <a:pt x="4502639" y="1555213"/>
                  <a:pt x="4611405" y="1382144"/>
                  <a:pt x="4611405" y="1158564"/>
                </a:cubicBezTo>
                <a:lnTo>
                  <a:pt x="4611405" y="0"/>
                </a:lnTo>
                <a:lnTo>
                  <a:pt x="4518594" y="0"/>
                </a:lnTo>
                <a:lnTo>
                  <a:pt x="4518594" y="1157021"/>
                </a:lnTo>
                <a:cubicBezTo>
                  <a:pt x="4518594" y="1490196"/>
                  <a:pt x="4248512" y="1740170"/>
                  <a:pt x="3915337" y="1740170"/>
                </a:cubicBezTo>
                <a:cubicBezTo>
                  <a:pt x="3582162" y="1740170"/>
                  <a:pt x="3312081" y="1490186"/>
                  <a:pt x="3312081" y="1157021"/>
                </a:cubicBezTo>
                <a:lnTo>
                  <a:pt x="3312081" y="77924"/>
                </a:lnTo>
                <a:lnTo>
                  <a:pt x="3219269" y="170736"/>
                </a:lnTo>
                <a:lnTo>
                  <a:pt x="3219269" y="1158564"/>
                </a:lnTo>
                <a:cubicBezTo>
                  <a:pt x="3219269" y="1542993"/>
                  <a:pt x="3530908" y="1831429"/>
                  <a:pt x="3915337" y="1831429"/>
                </a:cubicBezTo>
                <a:cubicBezTo>
                  <a:pt x="3924233" y="1831429"/>
                  <a:pt x="4008139" y="1831429"/>
                  <a:pt x="4008139" y="1831429"/>
                </a:cubicBezTo>
                <a:cubicBezTo>
                  <a:pt x="4386691" y="1831429"/>
                  <a:pt x="4797019" y="1551870"/>
                  <a:pt x="4797019" y="1068667"/>
                </a:cubicBezTo>
                <a:cubicBezTo>
                  <a:pt x="4797019" y="1068210"/>
                  <a:pt x="4797019" y="0"/>
                  <a:pt x="4797019" y="0"/>
                </a:cubicBezTo>
                <a:lnTo>
                  <a:pt x="4704207" y="0"/>
                </a:lnTo>
                <a:close/>
                <a:moveTo>
                  <a:pt x="3915328" y="1647358"/>
                </a:moveTo>
                <a:cubicBezTo>
                  <a:pt x="4197077" y="1647358"/>
                  <a:pt x="4425515" y="1438694"/>
                  <a:pt x="4425773" y="1157021"/>
                </a:cubicBezTo>
                <a:lnTo>
                  <a:pt x="4425782" y="1157021"/>
                </a:lnTo>
                <a:lnTo>
                  <a:pt x="4425782" y="77924"/>
                </a:lnTo>
                <a:lnTo>
                  <a:pt x="4332970" y="170736"/>
                </a:lnTo>
                <a:lnTo>
                  <a:pt x="4332970" y="1067305"/>
                </a:lnTo>
                <a:cubicBezTo>
                  <a:pt x="4332970" y="1246699"/>
                  <a:pt x="4187533" y="1368933"/>
                  <a:pt x="4008130" y="1368933"/>
                </a:cubicBezTo>
                <a:cubicBezTo>
                  <a:pt x="3828736" y="1368933"/>
                  <a:pt x="3683298" y="1246699"/>
                  <a:pt x="3683298" y="1067305"/>
                </a:cubicBezTo>
                <a:lnTo>
                  <a:pt x="3683289" y="0"/>
                </a:lnTo>
                <a:lnTo>
                  <a:pt x="3590487" y="0"/>
                </a:lnTo>
                <a:lnTo>
                  <a:pt x="3590487" y="1067305"/>
                </a:lnTo>
                <a:cubicBezTo>
                  <a:pt x="3590487" y="1297962"/>
                  <a:pt x="3777472" y="1461745"/>
                  <a:pt x="4008130" y="1461745"/>
                </a:cubicBezTo>
                <a:cubicBezTo>
                  <a:pt x="4102446" y="1461745"/>
                  <a:pt x="4216937" y="1415148"/>
                  <a:pt x="4294699" y="1333129"/>
                </a:cubicBezTo>
                <a:lnTo>
                  <a:pt x="4296785" y="1335862"/>
                </a:lnTo>
                <a:cubicBezTo>
                  <a:pt x="4223881" y="1471070"/>
                  <a:pt x="4089102" y="1554556"/>
                  <a:pt x="3915328" y="1554556"/>
                </a:cubicBezTo>
                <a:cubicBezTo>
                  <a:pt x="3686090" y="1554556"/>
                  <a:pt x="3500009" y="1388593"/>
                  <a:pt x="3497742" y="1160116"/>
                </a:cubicBezTo>
                <a:lnTo>
                  <a:pt x="3497685" y="1160116"/>
                </a:lnTo>
                <a:lnTo>
                  <a:pt x="3497685" y="0"/>
                </a:lnTo>
                <a:lnTo>
                  <a:pt x="3404873" y="0"/>
                </a:lnTo>
                <a:lnTo>
                  <a:pt x="3404873" y="1160107"/>
                </a:lnTo>
                <a:lnTo>
                  <a:pt x="3404921" y="1160107"/>
                </a:lnTo>
                <a:cubicBezTo>
                  <a:pt x="3406855" y="1440218"/>
                  <a:pt x="3634616" y="1647358"/>
                  <a:pt x="3915328" y="1647358"/>
                </a:cubicBezTo>
                <a:close/>
                <a:moveTo>
                  <a:pt x="1852984" y="1206522"/>
                </a:moveTo>
                <a:lnTo>
                  <a:pt x="1618288" y="1763373"/>
                </a:lnTo>
                <a:lnTo>
                  <a:pt x="1711119" y="1763363"/>
                </a:lnTo>
                <a:lnTo>
                  <a:pt x="1711100" y="1763373"/>
                </a:lnTo>
                <a:lnTo>
                  <a:pt x="1711119" y="1763373"/>
                </a:lnTo>
                <a:lnTo>
                  <a:pt x="1828448" y="1484948"/>
                </a:lnTo>
                <a:lnTo>
                  <a:pt x="2614774" y="1484948"/>
                </a:lnTo>
                <a:lnTo>
                  <a:pt x="2732018" y="1763373"/>
                </a:lnTo>
                <a:lnTo>
                  <a:pt x="2824820" y="1763373"/>
                </a:lnTo>
                <a:lnTo>
                  <a:pt x="2668515" y="1392136"/>
                </a:lnTo>
                <a:lnTo>
                  <a:pt x="1867567" y="1392136"/>
                </a:lnTo>
                <a:lnTo>
                  <a:pt x="1906676" y="1299324"/>
                </a:lnTo>
                <a:lnTo>
                  <a:pt x="2722236" y="1299324"/>
                </a:lnTo>
                <a:lnTo>
                  <a:pt x="2917632" y="1763373"/>
                </a:lnTo>
                <a:lnTo>
                  <a:pt x="3010443" y="1763373"/>
                </a:lnTo>
                <a:lnTo>
                  <a:pt x="2775976" y="1206522"/>
                </a:lnTo>
                <a:lnTo>
                  <a:pt x="1852984" y="1206522"/>
                </a:lnTo>
                <a:close/>
                <a:moveTo>
                  <a:pt x="1989544" y="0"/>
                </a:moveTo>
                <a:lnTo>
                  <a:pt x="1307459" y="1617898"/>
                </a:lnTo>
                <a:lnTo>
                  <a:pt x="1366533" y="1698098"/>
                </a:lnTo>
                <a:lnTo>
                  <a:pt x="2082356" y="0"/>
                </a:lnTo>
                <a:lnTo>
                  <a:pt x="1989544" y="0"/>
                </a:lnTo>
                <a:close/>
                <a:moveTo>
                  <a:pt x="2360771" y="0"/>
                </a:moveTo>
                <a:lnTo>
                  <a:pt x="3075708" y="1698098"/>
                </a:lnTo>
                <a:lnTo>
                  <a:pt x="3134639" y="1617898"/>
                </a:lnTo>
                <a:lnTo>
                  <a:pt x="2453592" y="0"/>
                </a:lnTo>
                <a:lnTo>
                  <a:pt x="2360771" y="0"/>
                </a:lnTo>
                <a:close/>
                <a:moveTo>
                  <a:pt x="1799101" y="1113711"/>
                </a:moveTo>
                <a:lnTo>
                  <a:pt x="1524610" y="1763373"/>
                </a:lnTo>
                <a:lnTo>
                  <a:pt x="1431798" y="1763373"/>
                </a:lnTo>
                <a:lnTo>
                  <a:pt x="2128761" y="110195"/>
                </a:lnTo>
                <a:lnTo>
                  <a:pt x="2512219" y="1020899"/>
                </a:lnTo>
                <a:lnTo>
                  <a:pt x="2605021" y="1020899"/>
                </a:lnTo>
                <a:lnTo>
                  <a:pt x="2175158" y="0"/>
                </a:lnTo>
                <a:lnTo>
                  <a:pt x="2267969" y="0"/>
                </a:lnTo>
                <a:lnTo>
                  <a:pt x="2736895" y="1113701"/>
                </a:lnTo>
                <a:lnTo>
                  <a:pt x="1799101" y="1113701"/>
                </a:lnTo>
                <a:close/>
                <a:moveTo>
                  <a:pt x="2221802" y="551602"/>
                </a:moveTo>
                <a:lnTo>
                  <a:pt x="2024015" y="1020899"/>
                </a:lnTo>
                <a:lnTo>
                  <a:pt x="2419398" y="1020899"/>
                </a:lnTo>
                <a:lnTo>
                  <a:pt x="2221802" y="551602"/>
                </a:lnTo>
                <a:close/>
                <a:moveTo>
                  <a:pt x="1838163" y="1020899"/>
                </a:moveTo>
                <a:lnTo>
                  <a:pt x="1931213" y="1020899"/>
                </a:lnTo>
                <a:lnTo>
                  <a:pt x="2175415" y="441436"/>
                </a:lnTo>
                <a:lnTo>
                  <a:pt x="2128942" y="331070"/>
                </a:lnTo>
                <a:lnTo>
                  <a:pt x="1838163" y="1020899"/>
                </a:lnTo>
                <a:close/>
              </a:path>
            </a:pathLst>
          </a:custGeom>
          <a:solidFill>
            <a:srgbClr val="041E4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3ECEE8D8-DF92-4CFD-A29A-DD98DFA7EC69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E89218EB-083A-44EC-89C4-86451CE1FC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399474D3-E53E-4ABA-9B61-C9BB08A3276B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57879191-3BE6-4B4E-A6B9-7EE964614B47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94484379-E642-433C-B53A-1DEE6A9DD4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7C54D7A6-C6ED-4572-B49C-338FB11A042A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82F9D16-DA93-44FA-B850-67D0B6AD397D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7201A13C-71DC-4465-B39F-F196A503534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D957CB6E-B09B-4A22-86F0-6C38F81B2E90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38DB7D0C-ACAA-4A6B-8088-624B0BC24502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E8B86ED7-0F29-451E-8C7D-9B396D5E20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D76FB85-7BBB-4E8D-A853-5FCC744835E1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1524020-40DB-450A-AEE5-3E1B459B16B5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539CBAAA-C79F-4BC9-9AF3-18ED0AF9EE7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65F01F83-E434-491F-8893-1CE5848F9B6D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99ECB07F-83AC-4A69-A930-C51459FBE5BA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EB6DF347-64CA-4BE1-8952-3E80EBD0082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F82628F6-8442-4626-962B-E947FDA8C0C0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C9B4EC5D-DF7B-4D80-86D6-C95B0B60B325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7A230F03-8AA4-4AAE-999A-6E872C727A8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1C36145D-6FFB-4D3A-85D6-2ACFDAE5F5D2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0D1EC147-B041-40BC-BA8D-878A722616DE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4A4E226E-C413-42F0-AA69-108B05313D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4A93327E-EEC7-45A4-9C35-410D17ECB865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0EC1AF1A-26A7-479B-A176-8997B58ED4D1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80D76042-D322-4CD0-B41A-CE295CEC6835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397EC952-23B6-4728-82B6-3D733107C66E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D8CEDBB7-9662-435E-8F5A-F3EE555D990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24365663-FE3F-47D4-A8D7-729A38C4987D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40" name="Gerader Verbinder 39">
              <a:extLst>
                <a:ext uri="{FF2B5EF4-FFF2-40B4-BE49-F238E27FC236}">
                  <a16:creationId xmlns:a16="http://schemas.microsoft.com/office/drawing/2014/main" id="{92EE37E1-8647-4AEB-9AEE-FF0711435F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C2B4E3D7-0BC3-4BC1-B86B-DD51E9785755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sp>
        <p:nvSpPr>
          <p:cNvPr id="42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790014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pic>
        <p:nvPicPr>
          <p:cNvPr id="43" name="Grafik 4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829" y="301184"/>
            <a:ext cx="1102192" cy="3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963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|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94168-1D2E-414B-9AFB-B7BB2EA3568F}" type="datetime4">
              <a:rPr lang="de-DE" smtClean="0"/>
              <a:t>3. Juli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903DE59B-FC71-4F7B-BBCF-9B96B09DD62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9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790014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829" y="301184"/>
            <a:ext cx="1102192" cy="3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7363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EDA59-479C-41C3-99F0-9A24DD470063}" type="datetime4">
              <a:rPr lang="de-DE" smtClean="0"/>
              <a:t>3. Juli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B25E710-D493-4189-8EF7-00ABE0AB56E5}"/>
              </a:ext>
            </a:extLst>
          </p:cNvPr>
          <p:cNvSpPr/>
          <p:nvPr userDrawn="1"/>
        </p:nvSpPr>
        <p:spPr>
          <a:xfrm>
            <a:off x="518317" y="1631155"/>
            <a:ext cx="11157746" cy="45696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rgbClr val="041E4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2F509DB-422D-41FB-A02B-822A0A204E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97190" y="2835964"/>
            <a:ext cx="7200000" cy="2160000"/>
          </a:xfrm>
        </p:spPr>
        <p:txBody>
          <a:bodyPr rIns="0" anchor="ctr" anchorCtr="0">
            <a:normAutofit/>
          </a:bodyPr>
          <a:lstStyle>
            <a:lvl1pPr algn="ctr">
              <a:defRPr sz="2000" i="1">
                <a:solidFill>
                  <a:srgbClr val="041E4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 dirty="0"/>
              <a:t>„Mastertextformat bearbeiten“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2BEC83A6-EBB5-4F38-9A43-62A2E7E3616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2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790014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829" y="301184"/>
            <a:ext cx="1102192" cy="3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47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2C6F2-BFE9-4DA1-8335-8212BBEBDEDB}" type="datetime4">
              <a:rPr lang="de-DE" smtClean="0"/>
              <a:t>3. Juli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BF8056C4-F1A1-4860-B863-70A38CCE20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A4B92765-C038-4DB7-B6CF-33827BB874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8" y="235471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02 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B48DD939-0764-4598-B8A8-5EF7FD589A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0169AC75-2D8F-414A-A2F5-470DEC8B53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8" y="452537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05 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78F9E3F2-C660-4ABB-83AF-3F5B3E2F77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CAB2683D-D5E7-45B9-9133-F4CFD483FA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8" y="307826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03 </a:t>
            </a:r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952E3AD3-9675-4713-A437-FEFA1B54002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1" name="Textplatzhalter 6">
            <a:extLst>
              <a:ext uri="{FF2B5EF4-FFF2-40B4-BE49-F238E27FC236}">
                <a16:creationId xmlns:a16="http://schemas.microsoft.com/office/drawing/2014/main" id="{1852432A-5FDF-42C2-BC07-F1752012B84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18" y="380182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04 </a:t>
            </a:r>
          </a:p>
        </p:txBody>
      </p:sp>
      <p:sp>
        <p:nvSpPr>
          <p:cNvPr id="24" name="Textplatzhalter 6">
            <a:extLst>
              <a:ext uri="{FF2B5EF4-FFF2-40B4-BE49-F238E27FC236}">
                <a16:creationId xmlns:a16="http://schemas.microsoft.com/office/drawing/2014/main" id="{B2468A8B-4816-458C-AEB6-53AB9CF88AF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5" name="Textplatzhalter 6">
            <a:extLst>
              <a:ext uri="{FF2B5EF4-FFF2-40B4-BE49-F238E27FC236}">
                <a16:creationId xmlns:a16="http://schemas.microsoft.com/office/drawing/2014/main" id="{F92C0AC2-BCD1-47F5-99DB-35823E79AB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318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06 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6E5C8951-ED83-4B8D-A041-11DC6291DD8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36190" y="1632184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7D6B79FA-8C76-4CA9-AF55-F7541503ECB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06332" y="1632184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07 </a:t>
            </a:r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89249A36-CB58-4007-8E81-30FA75194BA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36190" y="2355533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29" name="Textplatzhalter 6">
            <a:extLst>
              <a:ext uri="{FF2B5EF4-FFF2-40B4-BE49-F238E27FC236}">
                <a16:creationId xmlns:a16="http://schemas.microsoft.com/office/drawing/2014/main" id="{953A9A61-99D0-44B5-89EB-1D1035F914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6332" y="2355533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08 </a:t>
            </a:r>
          </a:p>
        </p:txBody>
      </p:sp>
      <p:sp>
        <p:nvSpPr>
          <p:cNvPr id="30" name="Textplatzhalter 6">
            <a:extLst>
              <a:ext uri="{FF2B5EF4-FFF2-40B4-BE49-F238E27FC236}">
                <a16:creationId xmlns:a16="http://schemas.microsoft.com/office/drawing/2014/main" id="{E80B7F99-D2A6-486E-BB92-8192AB563E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36190" y="452558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C08D70F6-D151-42E1-8F5E-DD5ADD0927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06332" y="4525580"/>
            <a:ext cx="30784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11 </a:t>
            </a:r>
          </a:p>
        </p:txBody>
      </p:sp>
      <p:sp>
        <p:nvSpPr>
          <p:cNvPr id="32" name="Textplatzhalter 6">
            <a:extLst>
              <a:ext uri="{FF2B5EF4-FFF2-40B4-BE49-F238E27FC236}">
                <a16:creationId xmlns:a16="http://schemas.microsoft.com/office/drawing/2014/main" id="{34991AD2-EBFD-4358-9611-2BE7F693C7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36190" y="3078882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E6132B6E-46AD-4F19-ACEF-FC5E2EBEEE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06332" y="3078882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09 </a:t>
            </a:r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5B29B58B-9C14-4145-95A8-C62AC51F1A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36190" y="3802231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5E6DB4F9-1F61-4B1E-8694-CF32F6ABEB8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06332" y="380223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10 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F139CCA6-FA40-4FAD-991E-8F0D932F40B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36190" y="524893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7" name="Textplatzhalter 6">
            <a:extLst>
              <a:ext uri="{FF2B5EF4-FFF2-40B4-BE49-F238E27FC236}">
                <a16:creationId xmlns:a16="http://schemas.microsoft.com/office/drawing/2014/main" id="{4ABC58A4-2FF6-4DD6-B7CE-07D57A9854B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06332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12 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83D1D4D-3108-48AF-9002-E2787CA11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8" name="Textplatzhalter 9">
            <a:extLst>
              <a:ext uri="{FF2B5EF4-FFF2-40B4-BE49-F238E27FC236}">
                <a16:creationId xmlns:a16="http://schemas.microsoft.com/office/drawing/2014/main" id="{37A4DE60-6537-42AA-B80E-663634EF66B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9" name="Textplatzhalter 6">
            <a:extLst>
              <a:ext uri="{FF2B5EF4-FFF2-40B4-BE49-F238E27FC236}">
                <a16:creationId xmlns:a16="http://schemas.microsoft.com/office/drawing/2014/main" id="{D6F3326C-A71E-4096-84A9-CBF2623C8C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40" name="Textplatzhalter 6">
            <a:extLst>
              <a:ext uri="{FF2B5EF4-FFF2-40B4-BE49-F238E27FC236}">
                <a16:creationId xmlns:a16="http://schemas.microsoft.com/office/drawing/2014/main" id="{E6C7796D-6ED1-4B91-AD58-8FB5EA6F6F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8" y="163115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01 </a:t>
            </a:r>
          </a:p>
        </p:txBody>
      </p:sp>
      <p:sp>
        <p:nvSpPr>
          <p:cNvPr id="41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790014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pic>
        <p:nvPicPr>
          <p:cNvPr id="42" name="Grafik 4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829" y="301184"/>
            <a:ext cx="1102192" cy="3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167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platzhalter 167">
            <a:extLst>
              <a:ext uri="{FF2B5EF4-FFF2-40B4-BE49-F238E27FC236}">
                <a16:creationId xmlns:a16="http://schemas.microsoft.com/office/drawing/2014/main" id="{68AB2348-B91F-4E68-BDE1-60ECCE02B4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628775"/>
            <a:ext cx="12192000" cy="5229225"/>
          </a:xfrm>
          <a:gradFill>
            <a:gsLst>
              <a:gs pos="50000">
                <a:schemeClr val="accent4">
                  <a:alpha val="50000"/>
                </a:schemeClr>
              </a:gs>
              <a:gs pos="5000">
                <a:schemeClr val="accent4"/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4000" b="1" dirty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</a:t>
            </a:r>
          </a:p>
        </p:txBody>
      </p:sp>
      <p:sp>
        <p:nvSpPr>
          <p:cNvPr id="59" name="Bildplatzhalter 60">
            <a:extLst>
              <a:ext uri="{FF2B5EF4-FFF2-40B4-BE49-F238E27FC236}">
                <a16:creationId xmlns:a16="http://schemas.microsoft.com/office/drawing/2014/main" id="{92CE05A2-27DE-4191-8A63-5C7C7ACA37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628775"/>
            <a:ext cx="12192000" cy="5229226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CBD8B083-79E8-44E1-BA43-E993160F02E1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Textplatzhalter 64">
            <a:extLst>
              <a:ext uri="{FF2B5EF4-FFF2-40B4-BE49-F238E27FC236}">
                <a16:creationId xmlns:a16="http://schemas.microsoft.com/office/drawing/2014/main" id="{94E4DAD8-28C4-496D-803F-AF50BFF89A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7" y="2647985"/>
            <a:ext cx="11157745" cy="1562031"/>
          </a:xfrm>
        </p:spPr>
        <p:txBody>
          <a:bodyPr vert="horz" wrap="square" lIns="0" tIns="0" rIns="360000" bIns="0" rtlCol="0" anchor="ctr" anchorCtr="0">
            <a:spAutoFit/>
          </a:bodyPr>
          <a:lstStyle>
            <a:lvl1pPr>
              <a:spcAft>
                <a:spcPts val="0"/>
              </a:spcAft>
              <a:defRPr lang="de-DE" sz="4800" b="1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Vielen Dank</a:t>
            </a:r>
            <a:br>
              <a:rPr lang="de-DE" dirty="0"/>
            </a:br>
            <a:r>
              <a:rPr lang="de-DE" dirty="0"/>
              <a:t>für Ihre Aufmerksamkeit!</a:t>
            </a:r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0C3B9D07-F821-46AB-95B1-D19222D00FD7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22380010-0050-441D-BA9C-97B5835158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C13F555F-C26E-4B21-A77C-6CA7380155F8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705760C0-8935-4141-9AEE-BB96816B3799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66" name="Gerader Verbinder 65">
              <a:extLst>
                <a:ext uri="{FF2B5EF4-FFF2-40B4-BE49-F238E27FC236}">
                  <a16:creationId xmlns:a16="http://schemas.microsoft.com/office/drawing/2014/main" id="{EBE9DAC0-7790-4611-B602-40B3CD18C7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1FBE1EE4-3D10-40E7-9F1E-627A51E59C61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B25E0919-4E1B-4A97-A1C2-6AE7D2A59920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69" name="Gerader Verbinder 68">
              <a:extLst>
                <a:ext uri="{FF2B5EF4-FFF2-40B4-BE49-F238E27FC236}">
                  <a16:creationId xmlns:a16="http://schemas.microsoft.com/office/drawing/2014/main" id="{849FBB7D-3378-4F36-B80B-3E0BDCA8343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6141066E-6566-420D-B6EB-886DF25CCD11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71" name="Gruppieren 70">
            <a:extLst>
              <a:ext uri="{FF2B5EF4-FFF2-40B4-BE49-F238E27FC236}">
                <a16:creationId xmlns:a16="http://schemas.microsoft.com/office/drawing/2014/main" id="{87A742EA-EC3D-47DE-9C2D-533639983C8D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72" name="Gerader Verbinder 71">
              <a:extLst>
                <a:ext uri="{FF2B5EF4-FFF2-40B4-BE49-F238E27FC236}">
                  <a16:creationId xmlns:a16="http://schemas.microsoft.com/office/drawing/2014/main" id="{846719FD-F8B1-447D-8561-7A1E238E8A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feld 72">
              <a:extLst>
                <a:ext uri="{FF2B5EF4-FFF2-40B4-BE49-F238E27FC236}">
                  <a16:creationId xmlns:a16="http://schemas.microsoft.com/office/drawing/2014/main" id="{2ABDBC31-5895-4E49-887D-433A43B32DBC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AEF4BF1C-C847-48A1-A7BF-3BEE82EF1C59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75" name="Gerader Verbinder 74">
              <a:extLst>
                <a:ext uri="{FF2B5EF4-FFF2-40B4-BE49-F238E27FC236}">
                  <a16:creationId xmlns:a16="http://schemas.microsoft.com/office/drawing/2014/main" id="{1CF60061-B6B2-4FE6-9482-278DFD418B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feld 75">
              <a:extLst>
                <a:ext uri="{FF2B5EF4-FFF2-40B4-BE49-F238E27FC236}">
                  <a16:creationId xmlns:a16="http://schemas.microsoft.com/office/drawing/2014/main" id="{73D29742-39CB-41E5-B346-BADC9743E285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D55A5473-7182-4B24-8843-51E2ADF3D492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204A095A-3A24-4259-92A8-4500898AC0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feld 78">
              <a:extLst>
                <a:ext uri="{FF2B5EF4-FFF2-40B4-BE49-F238E27FC236}">
                  <a16:creationId xmlns:a16="http://schemas.microsoft.com/office/drawing/2014/main" id="{82971EAD-9159-4D12-8726-4FBE6AFA23F0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D1FF9524-93DA-476B-89EA-9E475617F2D9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8DFFD401-DC7D-4F6D-82BF-DC6E357E59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36A6CE9C-ECB8-42E6-B61D-3A0F3C4D7A56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20076CAA-CFEC-4359-9762-07ED0661EE26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84" name="Gerader Verbinder 83">
              <a:extLst>
                <a:ext uri="{FF2B5EF4-FFF2-40B4-BE49-F238E27FC236}">
                  <a16:creationId xmlns:a16="http://schemas.microsoft.com/office/drawing/2014/main" id="{91EF761B-D6BF-475C-8903-456E1F0576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413A99B1-6C23-41A6-A82B-0EC01B779471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16CE4EF7-E819-4747-A9E4-8C86F991481E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3B78DE36-86EF-463F-A7E5-0CD3043C9F4D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EAD15804-28A7-4690-889A-7D8A91A7D478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9023C4F7-97EF-4D2F-9223-1AFEE89D9C6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D5072DFD-BA29-43BB-A0B1-01F593A0242E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A9C77A6D-E177-4B69-A5A1-6B77E4229F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701274C6-5A42-4082-BC4B-8532BFB4CC40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026F1790-1AA5-2249-AC8D-458445CB9276}"/>
              </a:ext>
            </a:extLst>
          </p:cNvPr>
          <p:cNvGrpSpPr/>
          <p:nvPr userDrawn="1"/>
        </p:nvGrpSpPr>
        <p:grpSpPr>
          <a:xfrm>
            <a:off x="510639" y="293096"/>
            <a:ext cx="2388067" cy="301237"/>
            <a:chOff x="510639" y="293688"/>
            <a:chExt cx="2594512" cy="327279"/>
          </a:xfrm>
        </p:grpSpPr>
        <p:sp>
          <p:nvSpPr>
            <p:cNvPr id="94" name="Freihandform: Form 139">
              <a:extLst>
                <a:ext uri="{FF2B5EF4-FFF2-40B4-BE49-F238E27FC236}">
                  <a16:creationId xmlns:a16="http://schemas.microsoft.com/office/drawing/2014/main" id="{A21D6C90-CB6F-5742-B27A-61223E4D0276}"/>
                </a:ext>
              </a:extLst>
            </p:cNvPr>
            <p:cNvSpPr/>
            <p:nvPr/>
          </p:nvSpPr>
          <p:spPr>
            <a:xfrm>
              <a:off x="519935" y="300420"/>
              <a:ext cx="78213" cy="124372"/>
            </a:xfrm>
            <a:custGeom>
              <a:avLst/>
              <a:gdLst>
                <a:gd name="connsiteX0" fmla="*/ 232410 w 232409"/>
                <a:gd name="connsiteY0" fmla="*/ 60960 h 369569"/>
                <a:gd name="connsiteX1" fmla="*/ 65723 w 232409"/>
                <a:gd name="connsiteY1" fmla="*/ 60960 h 369569"/>
                <a:gd name="connsiteX2" fmla="*/ 65723 w 232409"/>
                <a:gd name="connsiteY2" fmla="*/ 152400 h 369569"/>
                <a:gd name="connsiteX3" fmla="*/ 189547 w 232409"/>
                <a:gd name="connsiteY3" fmla="*/ 152400 h 369569"/>
                <a:gd name="connsiteX4" fmla="*/ 189547 w 232409"/>
                <a:gd name="connsiteY4" fmla="*/ 212408 h 369569"/>
                <a:gd name="connsiteX5" fmla="*/ 65723 w 232409"/>
                <a:gd name="connsiteY5" fmla="*/ 212408 h 369569"/>
                <a:gd name="connsiteX6" fmla="*/ 65723 w 232409"/>
                <a:gd name="connsiteY6" fmla="*/ 369570 h 369569"/>
                <a:gd name="connsiteX7" fmla="*/ 0 w 232409"/>
                <a:gd name="connsiteY7" fmla="*/ 369570 h 369569"/>
                <a:gd name="connsiteX8" fmla="*/ 0 w 232409"/>
                <a:gd name="connsiteY8" fmla="*/ 0 h 369569"/>
                <a:gd name="connsiteX9" fmla="*/ 231458 w 232409"/>
                <a:gd name="connsiteY9" fmla="*/ 0 h 369569"/>
                <a:gd name="connsiteX10" fmla="*/ 231458 w 232409"/>
                <a:gd name="connsiteY10" fmla="*/ 60960 h 36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409" h="369569">
                  <a:moveTo>
                    <a:pt x="232410" y="60960"/>
                  </a:moveTo>
                  <a:lnTo>
                    <a:pt x="65723" y="60960"/>
                  </a:lnTo>
                  <a:lnTo>
                    <a:pt x="65723" y="152400"/>
                  </a:lnTo>
                  <a:lnTo>
                    <a:pt x="189547" y="152400"/>
                  </a:lnTo>
                  <a:lnTo>
                    <a:pt x="189547" y="212408"/>
                  </a:lnTo>
                  <a:lnTo>
                    <a:pt x="65723" y="212408"/>
                  </a:lnTo>
                  <a:lnTo>
                    <a:pt x="65723" y="369570"/>
                  </a:lnTo>
                  <a:lnTo>
                    <a:pt x="0" y="369570"/>
                  </a:lnTo>
                  <a:lnTo>
                    <a:pt x="0" y="0"/>
                  </a:lnTo>
                  <a:lnTo>
                    <a:pt x="231458" y="0"/>
                  </a:lnTo>
                  <a:lnTo>
                    <a:pt x="231458" y="6096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Freihandform: Form 140">
              <a:extLst>
                <a:ext uri="{FF2B5EF4-FFF2-40B4-BE49-F238E27FC236}">
                  <a16:creationId xmlns:a16="http://schemas.microsoft.com/office/drawing/2014/main" id="{AD0321DC-F0FE-444A-A11C-AD1929DC8A9D}"/>
                </a:ext>
              </a:extLst>
            </p:cNvPr>
            <p:cNvSpPr/>
            <p:nvPr/>
          </p:nvSpPr>
          <p:spPr>
            <a:xfrm>
              <a:off x="610329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2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7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6" name="Freihandform: Form 141">
              <a:extLst>
                <a:ext uri="{FF2B5EF4-FFF2-40B4-BE49-F238E27FC236}">
                  <a16:creationId xmlns:a16="http://schemas.microsoft.com/office/drawing/2014/main" id="{26533122-7334-2A48-988D-C005CB3DBF35}"/>
                </a:ext>
              </a:extLst>
            </p:cNvPr>
            <p:cNvSpPr/>
            <p:nvPr/>
          </p:nvSpPr>
          <p:spPr>
            <a:xfrm>
              <a:off x="679247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7" name="Freihandform: Form 142">
              <a:extLst>
                <a:ext uri="{FF2B5EF4-FFF2-40B4-BE49-F238E27FC236}">
                  <a16:creationId xmlns:a16="http://schemas.microsoft.com/office/drawing/2014/main" id="{AEA3C75E-A2CA-A949-9620-F3FBBC32F186}"/>
                </a:ext>
              </a:extLst>
            </p:cNvPr>
            <p:cNvSpPr/>
            <p:nvPr/>
          </p:nvSpPr>
          <p:spPr>
            <a:xfrm>
              <a:off x="72508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1913 w 242887"/>
                <a:gd name="connsiteY10" fmla="*/ 115253 h 279082"/>
                <a:gd name="connsiteX11" fmla="*/ 182880 w 242887"/>
                <a:gd name="connsiteY11" fmla="*/ 115253 h 279082"/>
                <a:gd name="connsiteX12" fmla="*/ 123825 w 242887"/>
                <a:gd name="connsiteY12" fmla="*/ 50482 h 279082"/>
                <a:gd name="connsiteX13" fmla="*/ 61913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1913" y="115253"/>
                  </a:moveTo>
                  <a:lnTo>
                    <a:pt x="182880" y="115253"/>
                  </a:lnTo>
                  <a:cubicBezTo>
                    <a:pt x="180022" y="74295"/>
                    <a:pt x="159067" y="50482"/>
                    <a:pt x="123825" y="50482"/>
                  </a:cubicBezTo>
                  <a:cubicBezTo>
                    <a:pt x="89535" y="50482"/>
                    <a:pt x="67627" y="74295"/>
                    <a:pt x="61913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ihandform: Form 143">
              <a:extLst>
                <a:ext uri="{FF2B5EF4-FFF2-40B4-BE49-F238E27FC236}">
                  <a16:creationId xmlns:a16="http://schemas.microsoft.com/office/drawing/2014/main" id="{12CC2BD9-F08D-6843-8054-67F3295C4D11}"/>
                </a:ext>
              </a:extLst>
            </p:cNvPr>
            <p:cNvSpPr/>
            <p:nvPr/>
          </p:nvSpPr>
          <p:spPr>
            <a:xfrm>
              <a:off x="825417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2 w 248602"/>
                <a:gd name="connsiteY5" fmla="*/ 0 h 396239"/>
                <a:gd name="connsiteX6" fmla="*/ 248602 w 248602"/>
                <a:gd name="connsiteY6" fmla="*/ 389573 h 396239"/>
                <a:gd name="connsiteX7" fmla="*/ 187642 w 248602"/>
                <a:gd name="connsiteY7" fmla="*/ 389573 h 396239"/>
                <a:gd name="connsiteX8" fmla="*/ 187642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0960 w 248602"/>
                <a:gd name="connsiteY12" fmla="*/ 255270 h 396239"/>
                <a:gd name="connsiteX13" fmla="*/ 122872 w 248602"/>
                <a:gd name="connsiteY13" fmla="*/ 340995 h 396239"/>
                <a:gd name="connsiteX14" fmla="*/ 186690 w 248602"/>
                <a:gd name="connsiteY14" fmla="*/ 305753 h 396239"/>
                <a:gd name="connsiteX15" fmla="*/ 186690 w 248602"/>
                <a:gd name="connsiteY15" fmla="*/ 207645 h 396239"/>
                <a:gd name="connsiteX16" fmla="*/ 122872 w 248602"/>
                <a:gd name="connsiteY16" fmla="*/ 172402 h 396239"/>
                <a:gd name="connsiteX17" fmla="*/ 60960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2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2" y="0"/>
                  </a:lnTo>
                  <a:lnTo>
                    <a:pt x="248602" y="389573"/>
                  </a:lnTo>
                  <a:lnTo>
                    <a:pt x="187642" y="389573"/>
                  </a:lnTo>
                  <a:lnTo>
                    <a:pt x="187642" y="358140"/>
                  </a:lnTo>
                  <a:lnTo>
                    <a:pt x="186690" y="358140"/>
                  </a:lnTo>
                  <a:cubicBezTo>
                    <a:pt x="167640" y="381953"/>
                    <a:pt x="140017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0960" y="255270"/>
                  </a:moveTo>
                  <a:cubicBezTo>
                    <a:pt x="60960" y="309563"/>
                    <a:pt x="83820" y="340995"/>
                    <a:pt x="122872" y="340995"/>
                  </a:cubicBezTo>
                  <a:cubicBezTo>
                    <a:pt x="146685" y="340995"/>
                    <a:pt x="166688" y="329565"/>
                    <a:pt x="186690" y="305753"/>
                  </a:cubicBezTo>
                  <a:lnTo>
                    <a:pt x="186690" y="207645"/>
                  </a:lnTo>
                  <a:cubicBezTo>
                    <a:pt x="168592" y="183833"/>
                    <a:pt x="148590" y="172402"/>
                    <a:pt x="122872" y="172402"/>
                  </a:cubicBezTo>
                  <a:cubicBezTo>
                    <a:pt x="82867" y="172402"/>
                    <a:pt x="60960" y="201930"/>
                    <a:pt x="60960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ihandform: Form 144">
              <a:extLst>
                <a:ext uri="{FF2B5EF4-FFF2-40B4-BE49-F238E27FC236}">
                  <a16:creationId xmlns:a16="http://schemas.microsoft.com/office/drawing/2014/main" id="{0091577E-076D-F64A-95AF-2939860D6325}"/>
                </a:ext>
              </a:extLst>
            </p:cNvPr>
            <p:cNvSpPr/>
            <p:nvPr/>
          </p:nvSpPr>
          <p:spPr>
            <a:xfrm>
              <a:off x="936967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ihandform: Form 145">
              <a:extLst>
                <a:ext uri="{FF2B5EF4-FFF2-40B4-BE49-F238E27FC236}">
                  <a16:creationId xmlns:a16="http://schemas.microsoft.com/office/drawing/2014/main" id="{5600DA2B-A584-9F4F-80C0-8BE95E6C0A45}"/>
                </a:ext>
              </a:extLst>
            </p:cNvPr>
            <p:cNvSpPr/>
            <p:nvPr/>
          </p:nvSpPr>
          <p:spPr>
            <a:xfrm>
              <a:off x="1005565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1438 w 79057"/>
                <a:gd name="connsiteY5" fmla="*/ 384810 h 384810"/>
                <a:gd name="connsiteX6" fmla="*/ 9525 w 79057"/>
                <a:gd name="connsiteY6" fmla="*/ 384810 h 384810"/>
                <a:gd name="connsiteX7" fmla="*/ 9525 w 79057"/>
                <a:gd name="connsiteY7" fmla="*/ 118110 h 384810"/>
                <a:gd name="connsiteX8" fmla="*/ 71438 w 79057"/>
                <a:gd name="connsiteY8" fmla="*/ 118110 h 384810"/>
                <a:gd name="connsiteX9" fmla="*/ 71438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7" y="0"/>
                    <a:pt x="39052" y="0"/>
                  </a:cubicBezTo>
                  <a:cubicBezTo>
                    <a:pt x="61913" y="0"/>
                    <a:pt x="79058" y="16193"/>
                    <a:pt x="79058" y="38100"/>
                  </a:cubicBezTo>
                  <a:close/>
                  <a:moveTo>
                    <a:pt x="71438" y="384810"/>
                  </a:moveTo>
                  <a:lnTo>
                    <a:pt x="9525" y="384810"/>
                  </a:lnTo>
                  <a:lnTo>
                    <a:pt x="9525" y="118110"/>
                  </a:lnTo>
                  <a:lnTo>
                    <a:pt x="71438" y="118110"/>
                  </a:lnTo>
                  <a:lnTo>
                    <a:pt x="71438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Freihandform: Form 146">
              <a:extLst>
                <a:ext uri="{FF2B5EF4-FFF2-40B4-BE49-F238E27FC236}">
                  <a16:creationId xmlns:a16="http://schemas.microsoft.com/office/drawing/2014/main" id="{0ADFB78B-5A0B-EC48-B160-DB451C67D058}"/>
                </a:ext>
              </a:extLst>
            </p:cNvPr>
            <p:cNvSpPr/>
            <p:nvPr/>
          </p:nvSpPr>
          <p:spPr>
            <a:xfrm>
              <a:off x="1052044" y="332474"/>
              <a:ext cx="75649" cy="94240"/>
            </a:xfrm>
            <a:custGeom>
              <a:avLst/>
              <a:gdLst>
                <a:gd name="connsiteX0" fmla="*/ 222885 w 224789"/>
                <a:gd name="connsiteY0" fmla="*/ 237172 h 280034"/>
                <a:gd name="connsiteX1" fmla="*/ 127635 w 224789"/>
                <a:gd name="connsiteY1" fmla="*/ 280035 h 280034"/>
                <a:gd name="connsiteX2" fmla="*/ 0 w 224789"/>
                <a:gd name="connsiteY2" fmla="*/ 140970 h 280034"/>
                <a:gd name="connsiteX3" fmla="*/ 128588 w 224789"/>
                <a:gd name="connsiteY3" fmla="*/ 0 h 280034"/>
                <a:gd name="connsiteX4" fmla="*/ 224790 w 224789"/>
                <a:gd name="connsiteY4" fmla="*/ 45720 h 280034"/>
                <a:gd name="connsiteX5" fmla="*/ 181927 w 224789"/>
                <a:gd name="connsiteY5" fmla="*/ 86678 h 280034"/>
                <a:gd name="connsiteX6" fmla="*/ 128588 w 224789"/>
                <a:gd name="connsiteY6" fmla="*/ 57150 h 280034"/>
                <a:gd name="connsiteX7" fmla="*/ 62865 w 224789"/>
                <a:gd name="connsiteY7" fmla="*/ 140018 h 280034"/>
                <a:gd name="connsiteX8" fmla="*/ 128588 w 224789"/>
                <a:gd name="connsiteY8" fmla="*/ 222885 h 280034"/>
                <a:gd name="connsiteX9" fmla="*/ 183833 w 224789"/>
                <a:gd name="connsiteY9" fmla="*/ 193358 h 280034"/>
                <a:gd name="connsiteX10" fmla="*/ 222885 w 224789"/>
                <a:gd name="connsiteY10" fmla="*/ 237172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89" h="280034">
                  <a:moveTo>
                    <a:pt x="222885" y="237172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7" y="15240"/>
                    <a:pt x="224790" y="45720"/>
                  </a:cubicBezTo>
                  <a:lnTo>
                    <a:pt x="181927" y="86678"/>
                  </a:lnTo>
                  <a:cubicBezTo>
                    <a:pt x="166688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8"/>
                  </a:cubicBezTo>
                  <a:cubicBezTo>
                    <a:pt x="62865" y="189547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3" y="193358"/>
                  </a:cubicBezTo>
                  <a:lnTo>
                    <a:pt x="222885" y="237172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" name="Freihandform: Form 147">
              <a:extLst>
                <a:ext uri="{FF2B5EF4-FFF2-40B4-BE49-F238E27FC236}">
                  <a16:creationId xmlns:a16="http://schemas.microsoft.com/office/drawing/2014/main" id="{C6B7CD53-2D3F-8F4A-9C0F-459B22C64249}"/>
                </a:ext>
              </a:extLst>
            </p:cNvPr>
            <p:cNvSpPr/>
            <p:nvPr/>
          </p:nvSpPr>
          <p:spPr>
            <a:xfrm>
              <a:off x="1145644" y="293688"/>
              <a:ext cx="77252" cy="131103"/>
            </a:xfrm>
            <a:custGeom>
              <a:avLst/>
              <a:gdLst>
                <a:gd name="connsiteX0" fmla="*/ 229553 w 229552"/>
                <a:gd name="connsiteY0" fmla="*/ 388620 h 389572"/>
                <a:gd name="connsiteX1" fmla="*/ 167640 w 229552"/>
                <a:gd name="connsiteY1" fmla="*/ 388620 h 389572"/>
                <a:gd name="connsiteX2" fmla="*/ 167640 w 229552"/>
                <a:gd name="connsiteY2" fmla="*/ 236220 h 389572"/>
                <a:gd name="connsiteX3" fmla="*/ 118110 w 229552"/>
                <a:gd name="connsiteY3" fmla="*/ 171450 h 389572"/>
                <a:gd name="connsiteX4" fmla="*/ 62865 w 229552"/>
                <a:gd name="connsiteY4" fmla="*/ 236220 h 389572"/>
                <a:gd name="connsiteX5" fmla="*/ 62865 w 229552"/>
                <a:gd name="connsiteY5" fmla="*/ 389573 h 389572"/>
                <a:gd name="connsiteX6" fmla="*/ 0 w 229552"/>
                <a:gd name="connsiteY6" fmla="*/ 389573 h 389572"/>
                <a:gd name="connsiteX7" fmla="*/ 0 w 229552"/>
                <a:gd name="connsiteY7" fmla="*/ 15240 h 389572"/>
                <a:gd name="connsiteX8" fmla="*/ 61913 w 229552"/>
                <a:gd name="connsiteY8" fmla="*/ 0 h 389572"/>
                <a:gd name="connsiteX9" fmla="*/ 61913 w 229552"/>
                <a:gd name="connsiteY9" fmla="*/ 155258 h 389572"/>
                <a:gd name="connsiteX10" fmla="*/ 62865 w 229552"/>
                <a:gd name="connsiteY10" fmla="*/ 155258 h 389572"/>
                <a:gd name="connsiteX11" fmla="*/ 140970 w 229552"/>
                <a:gd name="connsiteY11" fmla="*/ 116205 h 389572"/>
                <a:gd name="connsiteX12" fmla="*/ 228600 w 229552"/>
                <a:gd name="connsiteY12" fmla="*/ 223838 h 389572"/>
                <a:gd name="connsiteX13" fmla="*/ 228600 w 229552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389572">
                  <a:moveTo>
                    <a:pt x="229553" y="388620"/>
                  </a:moveTo>
                  <a:lnTo>
                    <a:pt x="167640" y="388620"/>
                  </a:lnTo>
                  <a:lnTo>
                    <a:pt x="167640" y="236220"/>
                  </a:lnTo>
                  <a:cubicBezTo>
                    <a:pt x="167640" y="197168"/>
                    <a:pt x="155257" y="171450"/>
                    <a:pt x="118110" y="171450"/>
                  </a:cubicBezTo>
                  <a:cubicBezTo>
                    <a:pt x="75247" y="171450"/>
                    <a:pt x="62865" y="205740"/>
                    <a:pt x="62865" y="236220"/>
                  </a:cubicBezTo>
                  <a:lnTo>
                    <a:pt x="62865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2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" name="Freihandform: Form 148">
              <a:extLst>
                <a:ext uri="{FF2B5EF4-FFF2-40B4-BE49-F238E27FC236}">
                  <a16:creationId xmlns:a16="http://schemas.microsoft.com/office/drawing/2014/main" id="{03CC9F64-7804-5240-88A6-B67E28D0AD06}"/>
                </a:ext>
              </a:extLst>
            </p:cNvPr>
            <p:cNvSpPr/>
            <p:nvPr/>
          </p:nvSpPr>
          <p:spPr>
            <a:xfrm>
              <a:off x="1246937" y="359721"/>
              <a:ext cx="43915" cy="19874"/>
            </a:xfrm>
            <a:custGeom>
              <a:avLst/>
              <a:gdLst>
                <a:gd name="connsiteX0" fmla="*/ 130492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2 w 130492"/>
                <a:gd name="connsiteY3" fmla="*/ 0 h 59055"/>
                <a:gd name="connsiteX4" fmla="*/ 130492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2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2" y="0"/>
                  </a:lnTo>
                  <a:lnTo>
                    <a:pt x="130492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ihandform: Form 149">
              <a:extLst>
                <a:ext uri="{FF2B5EF4-FFF2-40B4-BE49-F238E27FC236}">
                  <a16:creationId xmlns:a16="http://schemas.microsoft.com/office/drawing/2014/main" id="{E6643B5A-CFDD-5C43-A59B-93938CABC24B}"/>
                </a:ext>
              </a:extLst>
            </p:cNvPr>
            <p:cNvSpPr/>
            <p:nvPr/>
          </p:nvSpPr>
          <p:spPr>
            <a:xfrm>
              <a:off x="1302071" y="300420"/>
              <a:ext cx="115397" cy="124051"/>
            </a:xfrm>
            <a:custGeom>
              <a:avLst/>
              <a:gdLst>
                <a:gd name="connsiteX0" fmla="*/ 136208 w 342900"/>
                <a:gd name="connsiteY0" fmla="*/ 0 h 368617"/>
                <a:gd name="connsiteX1" fmla="*/ 205740 w 342900"/>
                <a:gd name="connsiteY1" fmla="*/ 0 h 368617"/>
                <a:gd name="connsiteX2" fmla="*/ 342900 w 342900"/>
                <a:gd name="connsiteY2" fmla="*/ 368618 h 368617"/>
                <a:gd name="connsiteX3" fmla="*/ 271463 w 342900"/>
                <a:gd name="connsiteY3" fmla="*/ 368618 h 368617"/>
                <a:gd name="connsiteX4" fmla="*/ 244793 w 342900"/>
                <a:gd name="connsiteY4" fmla="*/ 290512 h 368617"/>
                <a:gd name="connsiteX5" fmla="*/ 96203 w 342900"/>
                <a:gd name="connsiteY5" fmla="*/ 290512 h 368617"/>
                <a:gd name="connsiteX6" fmla="*/ 69533 w 342900"/>
                <a:gd name="connsiteY6" fmla="*/ 368618 h 368617"/>
                <a:gd name="connsiteX7" fmla="*/ 0 w 342900"/>
                <a:gd name="connsiteY7" fmla="*/ 368618 h 368617"/>
                <a:gd name="connsiteX8" fmla="*/ 136208 w 342900"/>
                <a:gd name="connsiteY8" fmla="*/ 0 h 368617"/>
                <a:gd name="connsiteX9" fmla="*/ 116205 w 342900"/>
                <a:gd name="connsiteY9" fmla="*/ 231458 h 368617"/>
                <a:gd name="connsiteX10" fmla="*/ 223838 w 342900"/>
                <a:gd name="connsiteY10" fmla="*/ 231458 h 368617"/>
                <a:gd name="connsiteX11" fmla="*/ 170498 w 342900"/>
                <a:gd name="connsiteY11" fmla="*/ 75247 h 368617"/>
                <a:gd name="connsiteX12" fmla="*/ 169545 w 342900"/>
                <a:gd name="connsiteY12" fmla="*/ 75247 h 368617"/>
                <a:gd name="connsiteX13" fmla="*/ 116205 w 342900"/>
                <a:gd name="connsiteY13" fmla="*/ 231458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2900" h="368617">
                  <a:moveTo>
                    <a:pt x="136208" y="0"/>
                  </a:moveTo>
                  <a:lnTo>
                    <a:pt x="205740" y="0"/>
                  </a:lnTo>
                  <a:lnTo>
                    <a:pt x="342900" y="368618"/>
                  </a:lnTo>
                  <a:lnTo>
                    <a:pt x="271463" y="368618"/>
                  </a:lnTo>
                  <a:lnTo>
                    <a:pt x="244793" y="290512"/>
                  </a:lnTo>
                  <a:lnTo>
                    <a:pt x="96203" y="290512"/>
                  </a:lnTo>
                  <a:lnTo>
                    <a:pt x="69533" y="368618"/>
                  </a:lnTo>
                  <a:lnTo>
                    <a:pt x="0" y="368618"/>
                  </a:lnTo>
                  <a:lnTo>
                    <a:pt x="136208" y="0"/>
                  </a:lnTo>
                  <a:close/>
                  <a:moveTo>
                    <a:pt x="116205" y="231458"/>
                  </a:moveTo>
                  <a:lnTo>
                    <a:pt x="223838" y="231458"/>
                  </a:lnTo>
                  <a:lnTo>
                    <a:pt x="170498" y="75247"/>
                  </a:lnTo>
                  <a:lnTo>
                    <a:pt x="169545" y="75247"/>
                  </a:lnTo>
                  <a:lnTo>
                    <a:pt x="116205" y="231458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ihandform: Form 150">
              <a:extLst>
                <a:ext uri="{FF2B5EF4-FFF2-40B4-BE49-F238E27FC236}">
                  <a16:creationId xmlns:a16="http://schemas.microsoft.com/office/drawing/2014/main" id="{D26AF907-03C7-FA42-B615-832617429969}"/>
                </a:ext>
              </a:extLst>
            </p:cNvPr>
            <p:cNvSpPr/>
            <p:nvPr/>
          </p:nvSpPr>
          <p:spPr>
            <a:xfrm>
              <a:off x="1436060" y="293688"/>
              <a:ext cx="20835" cy="130783"/>
            </a:xfrm>
            <a:custGeom>
              <a:avLst/>
              <a:gdLst>
                <a:gd name="connsiteX0" fmla="*/ 61913 w 61912"/>
                <a:gd name="connsiteY0" fmla="*/ 388620 h 388620"/>
                <a:gd name="connsiteX1" fmla="*/ 0 w 61912"/>
                <a:gd name="connsiteY1" fmla="*/ 388620 h 388620"/>
                <a:gd name="connsiteX2" fmla="*/ 0 w 61912"/>
                <a:gd name="connsiteY2" fmla="*/ 14288 h 388620"/>
                <a:gd name="connsiteX3" fmla="*/ 61913 w 61912"/>
                <a:gd name="connsiteY3" fmla="*/ 0 h 388620"/>
                <a:gd name="connsiteX4" fmla="*/ 61913 w 61912"/>
                <a:gd name="connsiteY4" fmla="*/ 388620 h 3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8620">
                  <a:moveTo>
                    <a:pt x="61913" y="388620"/>
                  </a:moveTo>
                  <a:lnTo>
                    <a:pt x="0" y="388620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ihandform: Form 151">
              <a:extLst>
                <a:ext uri="{FF2B5EF4-FFF2-40B4-BE49-F238E27FC236}">
                  <a16:creationId xmlns:a16="http://schemas.microsoft.com/office/drawing/2014/main" id="{98F9BDF6-AE59-C44A-8626-FCA4C438AE9A}"/>
                </a:ext>
              </a:extLst>
            </p:cNvPr>
            <p:cNvSpPr/>
            <p:nvPr/>
          </p:nvSpPr>
          <p:spPr>
            <a:xfrm>
              <a:off x="1479334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3355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" name="Freihandform: Form 152">
              <a:extLst>
                <a:ext uri="{FF2B5EF4-FFF2-40B4-BE49-F238E27FC236}">
                  <a16:creationId xmlns:a16="http://schemas.microsoft.com/office/drawing/2014/main" id="{97588694-F74D-B543-BF65-516DF62D573B}"/>
                </a:ext>
              </a:extLst>
            </p:cNvPr>
            <p:cNvSpPr/>
            <p:nvPr/>
          </p:nvSpPr>
          <p:spPr>
            <a:xfrm>
              <a:off x="1572613" y="334718"/>
              <a:ext cx="85906" cy="89753"/>
            </a:xfrm>
            <a:custGeom>
              <a:avLst/>
              <a:gdLst>
                <a:gd name="connsiteX0" fmla="*/ 255270 w 255269"/>
                <a:gd name="connsiteY0" fmla="*/ 266700 h 266700"/>
                <a:gd name="connsiteX1" fmla="*/ 183832 w 255269"/>
                <a:gd name="connsiteY1" fmla="*/ 266700 h 266700"/>
                <a:gd name="connsiteX2" fmla="*/ 126682 w 255269"/>
                <a:gd name="connsiteY2" fmla="*/ 174307 h 266700"/>
                <a:gd name="connsiteX3" fmla="*/ 125730 w 255269"/>
                <a:gd name="connsiteY3" fmla="*/ 174307 h 266700"/>
                <a:gd name="connsiteX4" fmla="*/ 70485 w 255269"/>
                <a:gd name="connsiteY4" fmla="*/ 266700 h 266700"/>
                <a:gd name="connsiteX5" fmla="*/ 0 w 255269"/>
                <a:gd name="connsiteY5" fmla="*/ 266700 h 266700"/>
                <a:gd name="connsiteX6" fmla="*/ 91440 w 255269"/>
                <a:gd name="connsiteY6" fmla="*/ 128588 h 266700"/>
                <a:gd name="connsiteX7" fmla="*/ 6667 w 255269"/>
                <a:gd name="connsiteY7" fmla="*/ 0 h 266700"/>
                <a:gd name="connsiteX8" fmla="*/ 77152 w 255269"/>
                <a:gd name="connsiteY8" fmla="*/ 0 h 266700"/>
                <a:gd name="connsiteX9" fmla="*/ 127635 w 255269"/>
                <a:gd name="connsiteY9" fmla="*/ 81915 h 266700"/>
                <a:gd name="connsiteX10" fmla="*/ 128588 w 255269"/>
                <a:gd name="connsiteY10" fmla="*/ 81915 h 266700"/>
                <a:gd name="connsiteX11" fmla="*/ 178117 w 255269"/>
                <a:gd name="connsiteY11" fmla="*/ 0 h 266700"/>
                <a:gd name="connsiteX12" fmla="*/ 247650 w 255269"/>
                <a:gd name="connsiteY12" fmla="*/ 0 h 266700"/>
                <a:gd name="connsiteX13" fmla="*/ 163830 w 255269"/>
                <a:gd name="connsiteY13" fmla="*/ 127635 h 266700"/>
                <a:gd name="connsiteX14" fmla="*/ 255270 w 255269"/>
                <a:gd name="connsiteY1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269" h="266700">
                  <a:moveTo>
                    <a:pt x="255270" y="266700"/>
                  </a:moveTo>
                  <a:lnTo>
                    <a:pt x="183832" y="266700"/>
                  </a:lnTo>
                  <a:lnTo>
                    <a:pt x="126682" y="174307"/>
                  </a:lnTo>
                  <a:lnTo>
                    <a:pt x="125730" y="174307"/>
                  </a:lnTo>
                  <a:lnTo>
                    <a:pt x="70485" y="266700"/>
                  </a:lnTo>
                  <a:lnTo>
                    <a:pt x="0" y="266700"/>
                  </a:lnTo>
                  <a:lnTo>
                    <a:pt x="91440" y="128588"/>
                  </a:lnTo>
                  <a:lnTo>
                    <a:pt x="6667" y="0"/>
                  </a:lnTo>
                  <a:lnTo>
                    <a:pt x="77152" y="0"/>
                  </a:lnTo>
                  <a:lnTo>
                    <a:pt x="127635" y="81915"/>
                  </a:lnTo>
                  <a:lnTo>
                    <a:pt x="128588" y="81915"/>
                  </a:lnTo>
                  <a:lnTo>
                    <a:pt x="178117" y="0"/>
                  </a:lnTo>
                  <a:lnTo>
                    <a:pt x="247650" y="0"/>
                  </a:lnTo>
                  <a:lnTo>
                    <a:pt x="163830" y="127635"/>
                  </a:lnTo>
                  <a:lnTo>
                    <a:pt x="255270" y="26670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ihandform: Form 153">
              <a:extLst>
                <a:ext uri="{FF2B5EF4-FFF2-40B4-BE49-F238E27FC236}">
                  <a16:creationId xmlns:a16="http://schemas.microsoft.com/office/drawing/2014/main" id="{71F0FABB-571B-EE45-BBF5-1BD649E61A7A}"/>
                </a:ext>
              </a:extLst>
            </p:cNvPr>
            <p:cNvSpPr/>
            <p:nvPr/>
          </p:nvSpPr>
          <p:spPr>
            <a:xfrm>
              <a:off x="1669733" y="332795"/>
              <a:ext cx="75975" cy="93920"/>
            </a:xfrm>
            <a:custGeom>
              <a:avLst/>
              <a:gdLst>
                <a:gd name="connsiteX0" fmla="*/ 114317 w 225759"/>
                <a:gd name="connsiteY0" fmla="*/ 107632 h 279082"/>
                <a:gd name="connsiteX1" fmla="*/ 164799 w 225759"/>
                <a:gd name="connsiteY1" fmla="*/ 113347 h 279082"/>
                <a:gd name="connsiteX2" fmla="*/ 164799 w 225759"/>
                <a:gd name="connsiteY2" fmla="*/ 103822 h 279082"/>
                <a:gd name="connsiteX3" fmla="*/ 105744 w 225759"/>
                <a:gd name="connsiteY3" fmla="*/ 52388 h 279082"/>
                <a:gd name="connsiteX4" fmla="*/ 38117 w 225759"/>
                <a:gd name="connsiteY4" fmla="*/ 67628 h 279082"/>
                <a:gd name="connsiteX5" fmla="*/ 24782 w 225759"/>
                <a:gd name="connsiteY5" fmla="*/ 15240 h 279082"/>
                <a:gd name="connsiteX6" fmla="*/ 112412 w 225759"/>
                <a:gd name="connsiteY6" fmla="*/ 0 h 279082"/>
                <a:gd name="connsiteX7" fmla="*/ 225759 w 225759"/>
                <a:gd name="connsiteY7" fmla="*/ 102870 h 279082"/>
                <a:gd name="connsiteX8" fmla="*/ 225759 w 225759"/>
                <a:gd name="connsiteY8" fmla="*/ 273368 h 279082"/>
                <a:gd name="connsiteX9" fmla="*/ 166704 w 225759"/>
                <a:gd name="connsiteY9" fmla="*/ 273368 h 279082"/>
                <a:gd name="connsiteX10" fmla="*/ 166704 w 225759"/>
                <a:gd name="connsiteY10" fmla="*/ 244793 h 279082"/>
                <a:gd name="connsiteX11" fmla="*/ 165752 w 225759"/>
                <a:gd name="connsiteY11" fmla="*/ 244793 h 279082"/>
                <a:gd name="connsiteX12" fmla="*/ 87647 w 225759"/>
                <a:gd name="connsiteY12" fmla="*/ 279083 h 279082"/>
                <a:gd name="connsiteX13" fmla="*/ 17 w 225759"/>
                <a:gd name="connsiteY13" fmla="*/ 194310 h 279082"/>
                <a:gd name="connsiteX14" fmla="*/ 114317 w 225759"/>
                <a:gd name="connsiteY14" fmla="*/ 107632 h 279082"/>
                <a:gd name="connsiteX15" fmla="*/ 103839 w 225759"/>
                <a:gd name="connsiteY15" fmla="*/ 232410 h 279082"/>
                <a:gd name="connsiteX16" fmla="*/ 164799 w 225759"/>
                <a:gd name="connsiteY16" fmla="*/ 200025 h 279082"/>
                <a:gd name="connsiteX17" fmla="*/ 164799 w 225759"/>
                <a:gd name="connsiteY17" fmla="*/ 154305 h 279082"/>
                <a:gd name="connsiteX18" fmla="*/ 120984 w 225759"/>
                <a:gd name="connsiteY18" fmla="*/ 149543 h 279082"/>
                <a:gd name="connsiteX19" fmla="*/ 59072 w 225759"/>
                <a:gd name="connsiteY19" fmla="*/ 193358 h 279082"/>
                <a:gd name="connsiteX20" fmla="*/ 103839 w 225759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5759" h="279082">
                  <a:moveTo>
                    <a:pt x="114317" y="107632"/>
                  </a:moveTo>
                  <a:cubicBezTo>
                    <a:pt x="131462" y="107632"/>
                    <a:pt x="147654" y="108585"/>
                    <a:pt x="164799" y="113347"/>
                  </a:cubicBezTo>
                  <a:lnTo>
                    <a:pt x="164799" y="103822"/>
                  </a:lnTo>
                  <a:cubicBezTo>
                    <a:pt x="164799" y="69532"/>
                    <a:pt x="144797" y="52388"/>
                    <a:pt x="105744" y="52388"/>
                  </a:cubicBezTo>
                  <a:cubicBezTo>
                    <a:pt x="83837" y="52388"/>
                    <a:pt x="60024" y="57150"/>
                    <a:pt x="38117" y="67628"/>
                  </a:cubicBezTo>
                  <a:lnTo>
                    <a:pt x="24782" y="15240"/>
                  </a:lnTo>
                  <a:cubicBezTo>
                    <a:pt x="49547" y="5715"/>
                    <a:pt x="81932" y="0"/>
                    <a:pt x="112412" y="0"/>
                  </a:cubicBezTo>
                  <a:cubicBezTo>
                    <a:pt x="187659" y="0"/>
                    <a:pt x="225759" y="35243"/>
                    <a:pt x="225759" y="102870"/>
                  </a:cubicBezTo>
                  <a:lnTo>
                    <a:pt x="225759" y="273368"/>
                  </a:lnTo>
                  <a:lnTo>
                    <a:pt x="166704" y="273368"/>
                  </a:lnTo>
                  <a:lnTo>
                    <a:pt x="166704" y="244793"/>
                  </a:lnTo>
                  <a:lnTo>
                    <a:pt x="165752" y="244793"/>
                  </a:lnTo>
                  <a:cubicBezTo>
                    <a:pt x="142892" y="268605"/>
                    <a:pt x="119079" y="279083"/>
                    <a:pt x="87647" y="279083"/>
                  </a:cubicBezTo>
                  <a:cubicBezTo>
                    <a:pt x="34307" y="279083"/>
                    <a:pt x="17" y="245745"/>
                    <a:pt x="17" y="194310"/>
                  </a:cubicBezTo>
                  <a:cubicBezTo>
                    <a:pt x="-936" y="138113"/>
                    <a:pt x="39069" y="107632"/>
                    <a:pt x="114317" y="107632"/>
                  </a:cubicBezTo>
                  <a:close/>
                  <a:moveTo>
                    <a:pt x="103839" y="232410"/>
                  </a:moveTo>
                  <a:cubicBezTo>
                    <a:pt x="126699" y="232410"/>
                    <a:pt x="147654" y="220980"/>
                    <a:pt x="164799" y="200025"/>
                  </a:cubicBezTo>
                  <a:lnTo>
                    <a:pt x="164799" y="154305"/>
                  </a:lnTo>
                  <a:cubicBezTo>
                    <a:pt x="150512" y="150495"/>
                    <a:pt x="135272" y="149543"/>
                    <a:pt x="120984" y="149543"/>
                  </a:cubicBezTo>
                  <a:cubicBezTo>
                    <a:pt x="81932" y="149543"/>
                    <a:pt x="59072" y="164783"/>
                    <a:pt x="59072" y="193358"/>
                  </a:cubicBezTo>
                  <a:cubicBezTo>
                    <a:pt x="59072" y="217170"/>
                    <a:pt x="76217" y="232410"/>
                    <a:pt x="103839" y="23241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9" name="Freihandform: Form 154">
              <a:extLst>
                <a:ext uri="{FF2B5EF4-FFF2-40B4-BE49-F238E27FC236}">
                  <a16:creationId xmlns:a16="http://schemas.microsoft.com/office/drawing/2014/main" id="{6F35B898-AF9E-B24C-8095-1B2E00B5976C}"/>
                </a:ext>
              </a:extLst>
            </p:cNvPr>
            <p:cNvSpPr/>
            <p:nvPr/>
          </p:nvSpPr>
          <p:spPr>
            <a:xfrm>
              <a:off x="1772314" y="332795"/>
              <a:ext cx="77252" cy="91997"/>
            </a:xfrm>
            <a:custGeom>
              <a:avLst/>
              <a:gdLst>
                <a:gd name="connsiteX0" fmla="*/ 229553 w 229552"/>
                <a:gd name="connsiteY0" fmla="*/ 272415 h 273367"/>
                <a:gd name="connsiteX1" fmla="*/ 166688 w 229552"/>
                <a:gd name="connsiteY1" fmla="*/ 272415 h 273367"/>
                <a:gd name="connsiteX2" fmla="*/ 166688 w 229552"/>
                <a:gd name="connsiteY2" fmla="*/ 120015 h 273367"/>
                <a:gd name="connsiteX3" fmla="*/ 117157 w 229552"/>
                <a:gd name="connsiteY3" fmla="*/ 55245 h 273367"/>
                <a:gd name="connsiteX4" fmla="*/ 61913 w 229552"/>
                <a:gd name="connsiteY4" fmla="*/ 120015 h 273367"/>
                <a:gd name="connsiteX5" fmla="*/ 61913 w 229552"/>
                <a:gd name="connsiteY5" fmla="*/ 273368 h 273367"/>
                <a:gd name="connsiteX6" fmla="*/ 0 w 229552"/>
                <a:gd name="connsiteY6" fmla="*/ 273368 h 273367"/>
                <a:gd name="connsiteX7" fmla="*/ 0 w 229552"/>
                <a:gd name="connsiteY7" fmla="*/ 6668 h 273367"/>
                <a:gd name="connsiteX8" fmla="*/ 61913 w 229552"/>
                <a:gd name="connsiteY8" fmla="*/ 6668 h 273367"/>
                <a:gd name="connsiteX9" fmla="*/ 61913 w 229552"/>
                <a:gd name="connsiteY9" fmla="*/ 39053 h 273367"/>
                <a:gd name="connsiteX10" fmla="*/ 62865 w 229552"/>
                <a:gd name="connsiteY10" fmla="*/ 39053 h 273367"/>
                <a:gd name="connsiteX11" fmla="*/ 140970 w 229552"/>
                <a:gd name="connsiteY11" fmla="*/ 0 h 273367"/>
                <a:gd name="connsiteX12" fmla="*/ 228600 w 229552"/>
                <a:gd name="connsiteY12" fmla="*/ 107632 h 273367"/>
                <a:gd name="connsiteX13" fmla="*/ 228600 w 229552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273367">
                  <a:moveTo>
                    <a:pt x="229553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7" y="55245"/>
                    <a:pt x="117157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7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ihandform: Form 155">
              <a:extLst>
                <a:ext uri="{FF2B5EF4-FFF2-40B4-BE49-F238E27FC236}">
                  <a16:creationId xmlns:a16="http://schemas.microsoft.com/office/drawing/2014/main" id="{F31686E7-1238-1D42-9AAE-AEFC064F817E}"/>
                </a:ext>
              </a:extLst>
            </p:cNvPr>
            <p:cNvSpPr/>
            <p:nvPr/>
          </p:nvSpPr>
          <p:spPr>
            <a:xfrm>
              <a:off x="1871684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3 w 248602"/>
                <a:gd name="connsiteY5" fmla="*/ 0 h 396239"/>
                <a:gd name="connsiteX6" fmla="*/ 248603 w 248602"/>
                <a:gd name="connsiteY6" fmla="*/ 389573 h 396239"/>
                <a:gd name="connsiteX7" fmla="*/ 187643 w 248602"/>
                <a:gd name="connsiteY7" fmla="*/ 389573 h 396239"/>
                <a:gd name="connsiteX8" fmla="*/ 187643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1913 w 248602"/>
                <a:gd name="connsiteY12" fmla="*/ 255270 h 396239"/>
                <a:gd name="connsiteX13" fmla="*/ 123825 w 248602"/>
                <a:gd name="connsiteY13" fmla="*/ 340995 h 396239"/>
                <a:gd name="connsiteX14" fmla="*/ 187643 w 248602"/>
                <a:gd name="connsiteY14" fmla="*/ 305753 h 396239"/>
                <a:gd name="connsiteX15" fmla="*/ 187643 w 248602"/>
                <a:gd name="connsiteY15" fmla="*/ 207645 h 396239"/>
                <a:gd name="connsiteX16" fmla="*/ 123825 w 248602"/>
                <a:gd name="connsiteY16" fmla="*/ 172402 h 396239"/>
                <a:gd name="connsiteX17" fmla="*/ 61913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3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3" y="0"/>
                  </a:lnTo>
                  <a:lnTo>
                    <a:pt x="248603" y="389573"/>
                  </a:lnTo>
                  <a:lnTo>
                    <a:pt x="187643" y="389573"/>
                  </a:lnTo>
                  <a:lnTo>
                    <a:pt x="187643" y="358140"/>
                  </a:lnTo>
                  <a:lnTo>
                    <a:pt x="186690" y="358140"/>
                  </a:lnTo>
                  <a:cubicBezTo>
                    <a:pt x="167640" y="381953"/>
                    <a:pt x="140018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1913" y="255270"/>
                  </a:moveTo>
                  <a:cubicBezTo>
                    <a:pt x="61913" y="309563"/>
                    <a:pt x="84772" y="340995"/>
                    <a:pt x="123825" y="340995"/>
                  </a:cubicBezTo>
                  <a:cubicBezTo>
                    <a:pt x="147638" y="340995"/>
                    <a:pt x="167640" y="329565"/>
                    <a:pt x="187643" y="305753"/>
                  </a:cubicBezTo>
                  <a:lnTo>
                    <a:pt x="187643" y="207645"/>
                  </a:lnTo>
                  <a:cubicBezTo>
                    <a:pt x="169545" y="183833"/>
                    <a:pt x="149543" y="172402"/>
                    <a:pt x="123825" y="172402"/>
                  </a:cubicBezTo>
                  <a:cubicBezTo>
                    <a:pt x="82868" y="172402"/>
                    <a:pt x="61913" y="201930"/>
                    <a:pt x="61913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Freihandform: Form 156">
              <a:extLst>
                <a:ext uri="{FF2B5EF4-FFF2-40B4-BE49-F238E27FC236}">
                  <a16:creationId xmlns:a16="http://schemas.microsoft.com/office/drawing/2014/main" id="{9573ACD1-98CF-3D47-8F2D-806BC94B7645}"/>
                </a:ext>
              </a:extLst>
            </p:cNvPr>
            <p:cNvSpPr/>
            <p:nvPr/>
          </p:nvSpPr>
          <p:spPr>
            <a:xfrm>
              <a:off x="197810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7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3" y="264795"/>
                    <a:pt x="172402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90488" y="50482"/>
                    <a:pt x="67627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2" name="Freihandform: Form 157">
              <a:extLst>
                <a:ext uri="{FF2B5EF4-FFF2-40B4-BE49-F238E27FC236}">
                  <a16:creationId xmlns:a16="http://schemas.microsoft.com/office/drawing/2014/main" id="{5833A8CA-68BA-1D42-ADB9-DD476590B3FA}"/>
                </a:ext>
              </a:extLst>
            </p:cNvPr>
            <p:cNvSpPr/>
            <p:nvPr/>
          </p:nvSpPr>
          <p:spPr>
            <a:xfrm>
              <a:off x="2083566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3" name="Freihandform: Form 158">
              <a:extLst>
                <a:ext uri="{FF2B5EF4-FFF2-40B4-BE49-F238E27FC236}">
                  <a16:creationId xmlns:a16="http://schemas.microsoft.com/office/drawing/2014/main" id="{38CDB2DE-A029-F143-A449-BDAACA6CB6BE}"/>
                </a:ext>
              </a:extLst>
            </p:cNvPr>
            <p:cNvSpPr/>
            <p:nvPr/>
          </p:nvSpPr>
          <p:spPr>
            <a:xfrm>
              <a:off x="2150561" y="359721"/>
              <a:ext cx="43915" cy="19874"/>
            </a:xfrm>
            <a:custGeom>
              <a:avLst/>
              <a:gdLst>
                <a:gd name="connsiteX0" fmla="*/ 130493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3 w 130492"/>
                <a:gd name="connsiteY3" fmla="*/ 0 h 59055"/>
                <a:gd name="connsiteX4" fmla="*/ 130493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3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3" y="0"/>
                  </a:lnTo>
                  <a:lnTo>
                    <a:pt x="130493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" name="Freihandform: Form 159">
              <a:extLst>
                <a:ext uri="{FF2B5EF4-FFF2-40B4-BE49-F238E27FC236}">
                  <a16:creationId xmlns:a16="http://schemas.microsoft.com/office/drawing/2014/main" id="{2E3EBA2D-AAD7-5F44-A166-ABBB3A44348D}"/>
                </a:ext>
              </a:extLst>
            </p:cNvPr>
            <p:cNvSpPr/>
            <p:nvPr/>
          </p:nvSpPr>
          <p:spPr>
            <a:xfrm>
              <a:off x="2221081" y="300420"/>
              <a:ext cx="97126" cy="126295"/>
            </a:xfrm>
            <a:custGeom>
              <a:avLst/>
              <a:gdLst>
                <a:gd name="connsiteX0" fmla="*/ 288607 w 288607"/>
                <a:gd name="connsiteY0" fmla="*/ 222885 h 375284"/>
                <a:gd name="connsiteX1" fmla="*/ 143827 w 288607"/>
                <a:gd name="connsiteY1" fmla="*/ 375285 h 375284"/>
                <a:gd name="connsiteX2" fmla="*/ 0 w 288607"/>
                <a:gd name="connsiteY2" fmla="*/ 222885 h 375284"/>
                <a:gd name="connsiteX3" fmla="*/ 0 w 288607"/>
                <a:gd name="connsiteY3" fmla="*/ 0 h 375284"/>
                <a:gd name="connsiteX4" fmla="*/ 66675 w 288607"/>
                <a:gd name="connsiteY4" fmla="*/ 0 h 375284"/>
                <a:gd name="connsiteX5" fmla="*/ 66675 w 288607"/>
                <a:gd name="connsiteY5" fmla="*/ 219075 h 375284"/>
                <a:gd name="connsiteX6" fmla="*/ 144780 w 288607"/>
                <a:gd name="connsiteY6" fmla="*/ 312420 h 375284"/>
                <a:gd name="connsiteX7" fmla="*/ 220980 w 288607"/>
                <a:gd name="connsiteY7" fmla="*/ 219075 h 375284"/>
                <a:gd name="connsiteX8" fmla="*/ 220980 w 288607"/>
                <a:gd name="connsiteY8" fmla="*/ 0 h 375284"/>
                <a:gd name="connsiteX9" fmla="*/ 287655 w 288607"/>
                <a:gd name="connsiteY9" fmla="*/ 0 h 375284"/>
                <a:gd name="connsiteX10" fmla="*/ 287655 w 288607"/>
                <a:gd name="connsiteY10" fmla="*/ 222885 h 37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8607" h="375284">
                  <a:moveTo>
                    <a:pt x="288607" y="222885"/>
                  </a:moveTo>
                  <a:cubicBezTo>
                    <a:pt x="288607" y="311468"/>
                    <a:pt x="242888" y="375285"/>
                    <a:pt x="143827" y="375285"/>
                  </a:cubicBezTo>
                  <a:cubicBezTo>
                    <a:pt x="45720" y="375285"/>
                    <a:pt x="0" y="312420"/>
                    <a:pt x="0" y="222885"/>
                  </a:cubicBezTo>
                  <a:lnTo>
                    <a:pt x="0" y="0"/>
                  </a:lnTo>
                  <a:lnTo>
                    <a:pt x="66675" y="0"/>
                  </a:lnTo>
                  <a:lnTo>
                    <a:pt x="66675" y="219075"/>
                  </a:lnTo>
                  <a:cubicBezTo>
                    <a:pt x="66675" y="274320"/>
                    <a:pt x="90488" y="312420"/>
                    <a:pt x="144780" y="312420"/>
                  </a:cubicBezTo>
                  <a:cubicBezTo>
                    <a:pt x="199073" y="312420"/>
                    <a:pt x="220980" y="275272"/>
                    <a:pt x="220980" y="219075"/>
                  </a:cubicBezTo>
                  <a:lnTo>
                    <a:pt x="220980" y="0"/>
                  </a:lnTo>
                  <a:lnTo>
                    <a:pt x="287655" y="0"/>
                  </a:lnTo>
                  <a:lnTo>
                    <a:pt x="287655" y="22288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" name="Freihandform: Form 160">
              <a:extLst>
                <a:ext uri="{FF2B5EF4-FFF2-40B4-BE49-F238E27FC236}">
                  <a16:creationId xmlns:a16="http://schemas.microsoft.com/office/drawing/2014/main" id="{CB811BC1-B517-F04A-82E8-C60B78A199D1}"/>
                </a:ext>
              </a:extLst>
            </p:cNvPr>
            <p:cNvSpPr/>
            <p:nvPr/>
          </p:nvSpPr>
          <p:spPr>
            <a:xfrm>
              <a:off x="2346415" y="332795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8 h 273367"/>
                <a:gd name="connsiteX6" fmla="*/ 0 w 228600"/>
                <a:gd name="connsiteY6" fmla="*/ 273368 h 273367"/>
                <a:gd name="connsiteX7" fmla="*/ 0 w 228600"/>
                <a:gd name="connsiteY7" fmla="*/ 6668 h 273367"/>
                <a:gd name="connsiteX8" fmla="*/ 61913 w 228600"/>
                <a:gd name="connsiteY8" fmla="*/ 6668 h 273367"/>
                <a:gd name="connsiteX9" fmla="*/ 61913 w 228600"/>
                <a:gd name="connsiteY9" fmla="*/ 39053 h 273367"/>
                <a:gd name="connsiteX10" fmla="*/ 62865 w 228600"/>
                <a:gd name="connsiteY10" fmla="*/ 39053 h 273367"/>
                <a:gd name="connsiteX11" fmla="*/ 140970 w 228600"/>
                <a:gd name="connsiteY11" fmla="*/ 0 h 273367"/>
                <a:gd name="connsiteX12" fmla="*/ 228600 w 228600"/>
                <a:gd name="connsiteY12" fmla="*/ 107632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8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ihandform: Form 161">
              <a:extLst>
                <a:ext uri="{FF2B5EF4-FFF2-40B4-BE49-F238E27FC236}">
                  <a16:creationId xmlns:a16="http://schemas.microsoft.com/office/drawing/2014/main" id="{E2703D52-5297-3C48-B86D-DCFEA836ACA9}"/>
                </a:ext>
              </a:extLst>
            </p:cNvPr>
            <p:cNvSpPr/>
            <p:nvPr/>
          </p:nvSpPr>
          <p:spPr>
            <a:xfrm>
              <a:off x="2447067" y="294971"/>
              <a:ext cx="26605" cy="129501"/>
            </a:xfrm>
            <a:custGeom>
              <a:avLst/>
              <a:gdLst>
                <a:gd name="connsiteX0" fmla="*/ 79057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7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7" y="38100"/>
                  </a:moveTo>
                  <a:cubicBezTo>
                    <a:pt x="79057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7" y="16193"/>
                    <a:pt x="79057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" name="Freihandform: Form 162">
              <a:extLst>
                <a:ext uri="{FF2B5EF4-FFF2-40B4-BE49-F238E27FC236}">
                  <a16:creationId xmlns:a16="http://schemas.microsoft.com/office/drawing/2014/main" id="{DCA81DDD-FB1B-B648-8F82-E70860C4CE4D}"/>
                </a:ext>
              </a:extLst>
            </p:cNvPr>
            <p:cNvSpPr/>
            <p:nvPr/>
          </p:nvSpPr>
          <p:spPr>
            <a:xfrm>
              <a:off x="2488418" y="335039"/>
              <a:ext cx="87189" cy="89753"/>
            </a:xfrm>
            <a:custGeom>
              <a:avLst/>
              <a:gdLst>
                <a:gd name="connsiteX0" fmla="*/ 259080 w 259079"/>
                <a:gd name="connsiteY0" fmla="*/ 0 h 266700"/>
                <a:gd name="connsiteX1" fmla="*/ 161925 w 259079"/>
                <a:gd name="connsiteY1" fmla="*/ 266700 h 266700"/>
                <a:gd name="connsiteX2" fmla="*/ 97155 w 259079"/>
                <a:gd name="connsiteY2" fmla="*/ 266700 h 266700"/>
                <a:gd name="connsiteX3" fmla="*/ 0 w 259079"/>
                <a:gd name="connsiteY3" fmla="*/ 0 h 266700"/>
                <a:gd name="connsiteX4" fmla="*/ 68580 w 259079"/>
                <a:gd name="connsiteY4" fmla="*/ 0 h 266700"/>
                <a:gd name="connsiteX5" fmla="*/ 129540 w 259079"/>
                <a:gd name="connsiteY5" fmla="*/ 193358 h 266700"/>
                <a:gd name="connsiteX6" fmla="*/ 130492 w 259079"/>
                <a:gd name="connsiteY6" fmla="*/ 193358 h 266700"/>
                <a:gd name="connsiteX7" fmla="*/ 191452 w 259079"/>
                <a:gd name="connsiteY7" fmla="*/ 0 h 266700"/>
                <a:gd name="connsiteX8" fmla="*/ 259080 w 259079"/>
                <a:gd name="connsiteY8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079" h="266700">
                  <a:moveTo>
                    <a:pt x="259080" y="0"/>
                  </a:moveTo>
                  <a:lnTo>
                    <a:pt x="161925" y="266700"/>
                  </a:lnTo>
                  <a:lnTo>
                    <a:pt x="97155" y="266700"/>
                  </a:lnTo>
                  <a:lnTo>
                    <a:pt x="0" y="0"/>
                  </a:lnTo>
                  <a:lnTo>
                    <a:pt x="68580" y="0"/>
                  </a:lnTo>
                  <a:lnTo>
                    <a:pt x="129540" y="193358"/>
                  </a:lnTo>
                  <a:lnTo>
                    <a:pt x="130492" y="193358"/>
                  </a:lnTo>
                  <a:lnTo>
                    <a:pt x="191452" y="0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ihandform: Form 163">
              <a:extLst>
                <a:ext uri="{FF2B5EF4-FFF2-40B4-BE49-F238E27FC236}">
                  <a16:creationId xmlns:a16="http://schemas.microsoft.com/office/drawing/2014/main" id="{01936875-CBF0-F349-804D-4C37C944AB17}"/>
                </a:ext>
              </a:extLst>
            </p:cNvPr>
            <p:cNvSpPr/>
            <p:nvPr/>
          </p:nvSpPr>
          <p:spPr>
            <a:xfrm>
              <a:off x="2585223" y="332795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8 w 242887"/>
                <a:gd name="connsiteY6" fmla="*/ 225743 h 279082"/>
                <a:gd name="connsiteX7" fmla="*/ 198120 w 242887"/>
                <a:gd name="connsiteY7" fmla="*/ 194310 h 279082"/>
                <a:gd name="connsiteX8" fmla="*/ 237173 w 242887"/>
                <a:gd name="connsiteY8" fmla="*/ 235268 h 279082"/>
                <a:gd name="connsiteX9" fmla="*/ 132398 w 242887"/>
                <a:gd name="connsiteY9" fmla="*/ 279083 h 279082"/>
                <a:gd name="connsiteX10" fmla="*/ 62865 w 242887"/>
                <a:gd name="connsiteY10" fmla="*/ 115253 h 279082"/>
                <a:gd name="connsiteX11" fmla="*/ 183833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3" y="201930"/>
                    <a:pt x="94298" y="225743"/>
                    <a:pt x="132398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3" y="235268"/>
                  </a:lnTo>
                  <a:cubicBezTo>
                    <a:pt x="206693" y="264795"/>
                    <a:pt x="173355" y="279083"/>
                    <a:pt x="132398" y="279083"/>
                  </a:cubicBezTo>
                  <a:close/>
                  <a:moveTo>
                    <a:pt x="62865" y="115253"/>
                  </a:moveTo>
                  <a:lnTo>
                    <a:pt x="183833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" name="Freihandform: Form 165">
              <a:extLst>
                <a:ext uri="{FF2B5EF4-FFF2-40B4-BE49-F238E27FC236}">
                  <a16:creationId xmlns:a16="http://schemas.microsoft.com/office/drawing/2014/main" id="{92C51272-86B6-4B48-A4AE-D472CA82B923}"/>
                </a:ext>
              </a:extLst>
            </p:cNvPr>
            <p:cNvSpPr/>
            <p:nvPr/>
          </p:nvSpPr>
          <p:spPr>
            <a:xfrm>
              <a:off x="2690683" y="332713"/>
              <a:ext cx="53852" cy="91758"/>
            </a:xfrm>
            <a:custGeom>
              <a:avLst/>
              <a:gdLst>
                <a:gd name="connsiteX0" fmla="*/ 160020 w 160019"/>
                <a:gd name="connsiteY0" fmla="*/ 5005 h 272657"/>
                <a:gd name="connsiteX1" fmla="*/ 150495 w 160019"/>
                <a:gd name="connsiteY1" fmla="*/ 68823 h 272657"/>
                <a:gd name="connsiteX2" fmla="*/ 116205 w 160019"/>
                <a:gd name="connsiteY2" fmla="*/ 60250 h 272657"/>
                <a:gd name="connsiteX3" fmla="*/ 61913 w 160019"/>
                <a:gd name="connsiteY3" fmla="*/ 135498 h 272657"/>
                <a:gd name="connsiteX4" fmla="*/ 61913 w 160019"/>
                <a:gd name="connsiteY4" fmla="*/ 272658 h 272657"/>
                <a:gd name="connsiteX5" fmla="*/ 0 w 160019"/>
                <a:gd name="connsiteY5" fmla="*/ 272658 h 272657"/>
                <a:gd name="connsiteX6" fmla="*/ 0 w 160019"/>
                <a:gd name="connsiteY6" fmla="*/ 5958 h 272657"/>
                <a:gd name="connsiteX7" fmla="*/ 60960 w 160019"/>
                <a:gd name="connsiteY7" fmla="*/ 5958 h 272657"/>
                <a:gd name="connsiteX8" fmla="*/ 60960 w 160019"/>
                <a:gd name="connsiteY8" fmla="*/ 40248 h 272657"/>
                <a:gd name="connsiteX9" fmla="*/ 61913 w 160019"/>
                <a:gd name="connsiteY9" fmla="*/ 40248 h 272657"/>
                <a:gd name="connsiteX10" fmla="*/ 131445 w 160019"/>
                <a:gd name="connsiteY10" fmla="*/ 243 h 272657"/>
                <a:gd name="connsiteX11" fmla="*/ 160020 w 160019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19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" name="Freihandform: Form 166">
              <a:extLst>
                <a:ext uri="{FF2B5EF4-FFF2-40B4-BE49-F238E27FC236}">
                  <a16:creationId xmlns:a16="http://schemas.microsoft.com/office/drawing/2014/main" id="{2C3A0B47-9D82-FE45-9457-BF81CD2FA7A6}"/>
                </a:ext>
              </a:extLst>
            </p:cNvPr>
            <p:cNvSpPr/>
            <p:nvPr/>
          </p:nvSpPr>
          <p:spPr>
            <a:xfrm>
              <a:off x="2754472" y="332474"/>
              <a:ext cx="69238" cy="94240"/>
            </a:xfrm>
            <a:custGeom>
              <a:avLst/>
              <a:gdLst>
                <a:gd name="connsiteX0" fmla="*/ 29527 w 205739"/>
                <a:gd name="connsiteY0" fmla="*/ 198120 h 280034"/>
                <a:gd name="connsiteX1" fmla="*/ 104775 w 205739"/>
                <a:gd name="connsiteY1" fmla="*/ 227647 h 280034"/>
                <a:gd name="connsiteX2" fmla="*/ 143827 w 205739"/>
                <a:gd name="connsiteY2" fmla="*/ 200978 h 280034"/>
                <a:gd name="connsiteX3" fmla="*/ 10477 w 205739"/>
                <a:gd name="connsiteY3" fmla="*/ 82868 h 280034"/>
                <a:gd name="connsiteX4" fmla="*/ 111442 w 205739"/>
                <a:gd name="connsiteY4" fmla="*/ 0 h 280034"/>
                <a:gd name="connsiteX5" fmla="*/ 203835 w 205739"/>
                <a:gd name="connsiteY5" fmla="*/ 27622 h 280034"/>
                <a:gd name="connsiteX6" fmla="*/ 174307 w 205739"/>
                <a:gd name="connsiteY6" fmla="*/ 76200 h 280034"/>
                <a:gd name="connsiteX7" fmla="*/ 110490 w 205739"/>
                <a:gd name="connsiteY7" fmla="*/ 52387 h 280034"/>
                <a:gd name="connsiteX8" fmla="*/ 72390 w 205739"/>
                <a:gd name="connsiteY8" fmla="*/ 77153 h 280034"/>
                <a:gd name="connsiteX9" fmla="*/ 205740 w 205739"/>
                <a:gd name="connsiteY9" fmla="*/ 195262 h 280034"/>
                <a:gd name="connsiteX10" fmla="*/ 102870 w 205739"/>
                <a:gd name="connsiteY10" fmla="*/ 280035 h 280034"/>
                <a:gd name="connsiteX11" fmla="*/ 0 w 205739"/>
                <a:gd name="connsiteY11" fmla="*/ 247650 h 280034"/>
                <a:gd name="connsiteX12" fmla="*/ 29527 w 205739"/>
                <a:gd name="connsiteY12" fmla="*/ 198120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39" h="280034">
                  <a:moveTo>
                    <a:pt x="29527" y="198120"/>
                  </a:moveTo>
                  <a:cubicBezTo>
                    <a:pt x="56197" y="218122"/>
                    <a:pt x="80963" y="227647"/>
                    <a:pt x="104775" y="227647"/>
                  </a:cubicBezTo>
                  <a:cubicBezTo>
                    <a:pt x="127635" y="227647"/>
                    <a:pt x="143827" y="217170"/>
                    <a:pt x="143827" y="200978"/>
                  </a:cubicBezTo>
                  <a:cubicBezTo>
                    <a:pt x="143827" y="155258"/>
                    <a:pt x="10477" y="171450"/>
                    <a:pt x="10477" y="82868"/>
                  </a:cubicBezTo>
                  <a:cubicBezTo>
                    <a:pt x="10477" y="33338"/>
                    <a:pt x="51435" y="0"/>
                    <a:pt x="111442" y="0"/>
                  </a:cubicBezTo>
                  <a:cubicBezTo>
                    <a:pt x="143827" y="0"/>
                    <a:pt x="175260" y="9525"/>
                    <a:pt x="203835" y="27622"/>
                  </a:cubicBezTo>
                  <a:lnTo>
                    <a:pt x="174307" y="76200"/>
                  </a:lnTo>
                  <a:cubicBezTo>
                    <a:pt x="151447" y="60960"/>
                    <a:pt x="130492" y="52387"/>
                    <a:pt x="110490" y="52387"/>
                  </a:cubicBezTo>
                  <a:cubicBezTo>
                    <a:pt x="87630" y="52387"/>
                    <a:pt x="72390" y="61912"/>
                    <a:pt x="72390" y="77153"/>
                  </a:cubicBezTo>
                  <a:cubicBezTo>
                    <a:pt x="72390" y="120968"/>
                    <a:pt x="205740" y="105728"/>
                    <a:pt x="205740" y="195262"/>
                  </a:cubicBezTo>
                  <a:cubicBezTo>
                    <a:pt x="205740" y="245745"/>
                    <a:pt x="164782" y="280035"/>
                    <a:pt x="102870" y="280035"/>
                  </a:cubicBezTo>
                  <a:cubicBezTo>
                    <a:pt x="67627" y="280035"/>
                    <a:pt x="31432" y="268605"/>
                    <a:pt x="0" y="247650"/>
                  </a:cubicBezTo>
                  <a:lnTo>
                    <a:pt x="29527" y="1981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" name="Freihandform: Form 168">
              <a:extLst>
                <a:ext uri="{FF2B5EF4-FFF2-40B4-BE49-F238E27FC236}">
                  <a16:creationId xmlns:a16="http://schemas.microsoft.com/office/drawing/2014/main" id="{FD97DAD5-B085-5D44-BE42-8F3B9EE9F595}"/>
                </a:ext>
              </a:extLst>
            </p:cNvPr>
            <p:cNvSpPr/>
            <p:nvPr/>
          </p:nvSpPr>
          <p:spPr>
            <a:xfrm>
              <a:off x="2843264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3 w 79057"/>
                <a:gd name="connsiteY1" fmla="*/ 76200 h 384810"/>
                <a:gd name="connsiteX2" fmla="*/ 0 w 79057"/>
                <a:gd name="connsiteY2" fmla="*/ 38100 h 384810"/>
                <a:gd name="connsiteX3" fmla="*/ 39053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3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3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" name="Freihandform: Form 169">
              <a:extLst>
                <a:ext uri="{FF2B5EF4-FFF2-40B4-BE49-F238E27FC236}">
                  <a16:creationId xmlns:a16="http://schemas.microsoft.com/office/drawing/2014/main" id="{D8ECE762-73AE-2C47-9441-EA7230658360}"/>
                </a:ext>
              </a:extLst>
            </p:cNvPr>
            <p:cNvSpPr/>
            <p:nvPr/>
          </p:nvSpPr>
          <p:spPr>
            <a:xfrm>
              <a:off x="2884935" y="306189"/>
              <a:ext cx="55775" cy="120525"/>
            </a:xfrm>
            <a:custGeom>
              <a:avLst/>
              <a:gdLst>
                <a:gd name="connsiteX0" fmla="*/ 165735 w 165735"/>
                <a:gd name="connsiteY0" fmla="*/ 295275 h 358139"/>
                <a:gd name="connsiteX1" fmla="*/ 165735 w 165735"/>
                <a:gd name="connsiteY1" fmla="*/ 348615 h 358139"/>
                <a:gd name="connsiteX2" fmla="*/ 113348 w 165735"/>
                <a:gd name="connsiteY2" fmla="*/ 358140 h 358139"/>
                <a:gd name="connsiteX3" fmla="*/ 40958 w 165735"/>
                <a:gd name="connsiteY3" fmla="*/ 282892 h 358139"/>
                <a:gd name="connsiteX4" fmla="*/ 40958 w 165735"/>
                <a:gd name="connsiteY4" fmla="*/ 137160 h 358139"/>
                <a:gd name="connsiteX5" fmla="*/ 0 w 165735"/>
                <a:gd name="connsiteY5" fmla="*/ 137160 h 358139"/>
                <a:gd name="connsiteX6" fmla="*/ 0 w 165735"/>
                <a:gd name="connsiteY6" fmla="*/ 85725 h 358139"/>
                <a:gd name="connsiteX7" fmla="*/ 40005 w 165735"/>
                <a:gd name="connsiteY7" fmla="*/ 85725 h 358139"/>
                <a:gd name="connsiteX8" fmla="*/ 40005 w 165735"/>
                <a:gd name="connsiteY8" fmla="*/ 13335 h 358139"/>
                <a:gd name="connsiteX9" fmla="*/ 101918 w 165735"/>
                <a:gd name="connsiteY9" fmla="*/ 0 h 358139"/>
                <a:gd name="connsiteX10" fmla="*/ 101918 w 165735"/>
                <a:gd name="connsiteY10" fmla="*/ 86677 h 358139"/>
                <a:gd name="connsiteX11" fmla="*/ 165735 w 165735"/>
                <a:gd name="connsiteY11" fmla="*/ 86677 h 358139"/>
                <a:gd name="connsiteX12" fmla="*/ 165735 w 165735"/>
                <a:gd name="connsiteY12" fmla="*/ 138113 h 358139"/>
                <a:gd name="connsiteX13" fmla="*/ 101918 w 165735"/>
                <a:gd name="connsiteY13" fmla="*/ 138113 h 358139"/>
                <a:gd name="connsiteX14" fmla="*/ 101918 w 165735"/>
                <a:gd name="connsiteY14" fmla="*/ 269558 h 358139"/>
                <a:gd name="connsiteX15" fmla="*/ 130493 w 165735"/>
                <a:gd name="connsiteY15" fmla="*/ 304800 h 358139"/>
                <a:gd name="connsiteX16" fmla="*/ 165735 w 165735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5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8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3"/>
                    <a:pt x="110490" y="304800"/>
                    <a:pt x="130493" y="304800"/>
                  </a:cubicBezTo>
                  <a:cubicBezTo>
                    <a:pt x="141923" y="303848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" name="Freihandform: Form 170">
              <a:extLst>
                <a:ext uri="{FF2B5EF4-FFF2-40B4-BE49-F238E27FC236}">
                  <a16:creationId xmlns:a16="http://schemas.microsoft.com/office/drawing/2014/main" id="{268398A3-39FF-4648-9FD9-E1F75E54D12C}"/>
                </a:ext>
              </a:extLst>
            </p:cNvPr>
            <p:cNvSpPr/>
            <p:nvPr/>
          </p:nvSpPr>
          <p:spPr>
            <a:xfrm>
              <a:off x="2957058" y="296573"/>
              <a:ext cx="75970" cy="130142"/>
            </a:xfrm>
            <a:custGeom>
              <a:avLst/>
              <a:gdLst>
                <a:gd name="connsiteX0" fmla="*/ 114300 w 225742"/>
                <a:gd name="connsiteY0" fmla="*/ 215265 h 386714"/>
                <a:gd name="connsiteX1" fmla="*/ 164783 w 225742"/>
                <a:gd name="connsiteY1" fmla="*/ 220980 h 386714"/>
                <a:gd name="connsiteX2" fmla="*/ 164783 w 225742"/>
                <a:gd name="connsiteY2" fmla="*/ 211455 h 386714"/>
                <a:gd name="connsiteX3" fmla="*/ 105728 w 225742"/>
                <a:gd name="connsiteY3" fmla="*/ 160020 h 386714"/>
                <a:gd name="connsiteX4" fmla="*/ 38100 w 225742"/>
                <a:gd name="connsiteY4" fmla="*/ 175260 h 386714"/>
                <a:gd name="connsiteX5" fmla="*/ 24765 w 225742"/>
                <a:gd name="connsiteY5" fmla="*/ 122873 h 386714"/>
                <a:gd name="connsiteX6" fmla="*/ 112395 w 225742"/>
                <a:gd name="connsiteY6" fmla="*/ 107632 h 386714"/>
                <a:gd name="connsiteX7" fmla="*/ 225743 w 225742"/>
                <a:gd name="connsiteY7" fmla="*/ 210502 h 386714"/>
                <a:gd name="connsiteX8" fmla="*/ 225743 w 225742"/>
                <a:gd name="connsiteY8" fmla="*/ 381000 h 386714"/>
                <a:gd name="connsiteX9" fmla="*/ 166688 w 225742"/>
                <a:gd name="connsiteY9" fmla="*/ 381000 h 386714"/>
                <a:gd name="connsiteX10" fmla="*/ 166688 w 225742"/>
                <a:gd name="connsiteY10" fmla="*/ 352425 h 386714"/>
                <a:gd name="connsiteX11" fmla="*/ 165735 w 225742"/>
                <a:gd name="connsiteY11" fmla="*/ 352425 h 386714"/>
                <a:gd name="connsiteX12" fmla="*/ 87630 w 225742"/>
                <a:gd name="connsiteY12" fmla="*/ 386715 h 386714"/>
                <a:gd name="connsiteX13" fmla="*/ 0 w 225742"/>
                <a:gd name="connsiteY13" fmla="*/ 301942 h 386714"/>
                <a:gd name="connsiteX14" fmla="*/ 114300 w 225742"/>
                <a:gd name="connsiteY14" fmla="*/ 215265 h 386714"/>
                <a:gd name="connsiteX15" fmla="*/ 63818 w 225742"/>
                <a:gd name="connsiteY15" fmla="*/ 72390 h 386714"/>
                <a:gd name="connsiteX16" fmla="*/ 26670 w 225742"/>
                <a:gd name="connsiteY16" fmla="*/ 36195 h 386714"/>
                <a:gd name="connsiteX17" fmla="*/ 63818 w 225742"/>
                <a:gd name="connsiteY17" fmla="*/ 0 h 386714"/>
                <a:gd name="connsiteX18" fmla="*/ 100965 w 225742"/>
                <a:gd name="connsiteY18" fmla="*/ 36195 h 386714"/>
                <a:gd name="connsiteX19" fmla="*/ 63818 w 225742"/>
                <a:gd name="connsiteY19" fmla="*/ 72390 h 386714"/>
                <a:gd name="connsiteX20" fmla="*/ 103823 w 225742"/>
                <a:gd name="connsiteY20" fmla="*/ 340042 h 386714"/>
                <a:gd name="connsiteX21" fmla="*/ 164783 w 225742"/>
                <a:gd name="connsiteY21" fmla="*/ 307658 h 386714"/>
                <a:gd name="connsiteX22" fmla="*/ 164783 w 225742"/>
                <a:gd name="connsiteY22" fmla="*/ 261938 h 386714"/>
                <a:gd name="connsiteX23" fmla="*/ 120968 w 225742"/>
                <a:gd name="connsiteY23" fmla="*/ 257175 h 386714"/>
                <a:gd name="connsiteX24" fmla="*/ 59055 w 225742"/>
                <a:gd name="connsiteY24" fmla="*/ 300990 h 386714"/>
                <a:gd name="connsiteX25" fmla="*/ 103823 w 225742"/>
                <a:gd name="connsiteY25" fmla="*/ 340042 h 386714"/>
                <a:gd name="connsiteX26" fmla="*/ 172403 w 225742"/>
                <a:gd name="connsiteY26" fmla="*/ 72390 h 386714"/>
                <a:gd name="connsiteX27" fmla="*/ 135255 w 225742"/>
                <a:gd name="connsiteY27" fmla="*/ 36195 h 386714"/>
                <a:gd name="connsiteX28" fmla="*/ 172403 w 225742"/>
                <a:gd name="connsiteY28" fmla="*/ 0 h 386714"/>
                <a:gd name="connsiteX29" fmla="*/ 209550 w 225742"/>
                <a:gd name="connsiteY29" fmla="*/ 36195 h 386714"/>
                <a:gd name="connsiteX30" fmla="*/ 172403 w 225742"/>
                <a:gd name="connsiteY30" fmla="*/ 72390 h 38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4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2"/>
                    <a:pt x="112395" y="107632"/>
                  </a:cubicBezTo>
                  <a:cubicBezTo>
                    <a:pt x="187643" y="107632"/>
                    <a:pt x="225743" y="142875"/>
                    <a:pt x="225743" y="210502"/>
                  </a:cubicBezTo>
                  <a:lnTo>
                    <a:pt x="225743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8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8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8" y="72390"/>
                  </a:cubicBezTo>
                  <a:close/>
                  <a:moveTo>
                    <a:pt x="103823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1938"/>
                  </a:lnTo>
                  <a:cubicBezTo>
                    <a:pt x="150495" y="258127"/>
                    <a:pt x="135255" y="257175"/>
                    <a:pt x="120968" y="257175"/>
                  </a:cubicBezTo>
                  <a:cubicBezTo>
                    <a:pt x="81915" y="257175"/>
                    <a:pt x="59055" y="272415"/>
                    <a:pt x="59055" y="300990"/>
                  </a:cubicBezTo>
                  <a:cubicBezTo>
                    <a:pt x="59055" y="324803"/>
                    <a:pt x="76200" y="340042"/>
                    <a:pt x="103823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" name="Freihandform: Form 171">
              <a:extLst>
                <a:ext uri="{FF2B5EF4-FFF2-40B4-BE49-F238E27FC236}">
                  <a16:creationId xmlns:a16="http://schemas.microsoft.com/office/drawing/2014/main" id="{DEEB7B98-F8C7-214A-AF07-80D38697E5EF}"/>
                </a:ext>
              </a:extLst>
            </p:cNvPr>
            <p:cNvSpPr/>
            <p:nvPr/>
          </p:nvSpPr>
          <p:spPr>
            <a:xfrm>
              <a:off x="3049376" y="306189"/>
              <a:ext cx="55775" cy="120525"/>
            </a:xfrm>
            <a:custGeom>
              <a:avLst/>
              <a:gdLst>
                <a:gd name="connsiteX0" fmla="*/ 165735 w 165734"/>
                <a:gd name="connsiteY0" fmla="*/ 295275 h 358139"/>
                <a:gd name="connsiteX1" fmla="*/ 165735 w 165734"/>
                <a:gd name="connsiteY1" fmla="*/ 348615 h 358139"/>
                <a:gd name="connsiteX2" fmla="*/ 113347 w 165734"/>
                <a:gd name="connsiteY2" fmla="*/ 358140 h 358139"/>
                <a:gd name="connsiteX3" fmla="*/ 40957 w 165734"/>
                <a:gd name="connsiteY3" fmla="*/ 282892 h 358139"/>
                <a:gd name="connsiteX4" fmla="*/ 40957 w 165734"/>
                <a:gd name="connsiteY4" fmla="*/ 137160 h 358139"/>
                <a:gd name="connsiteX5" fmla="*/ 0 w 165734"/>
                <a:gd name="connsiteY5" fmla="*/ 137160 h 358139"/>
                <a:gd name="connsiteX6" fmla="*/ 0 w 165734"/>
                <a:gd name="connsiteY6" fmla="*/ 85725 h 358139"/>
                <a:gd name="connsiteX7" fmla="*/ 40005 w 165734"/>
                <a:gd name="connsiteY7" fmla="*/ 85725 h 358139"/>
                <a:gd name="connsiteX8" fmla="*/ 40005 w 165734"/>
                <a:gd name="connsiteY8" fmla="*/ 13335 h 358139"/>
                <a:gd name="connsiteX9" fmla="*/ 101917 w 165734"/>
                <a:gd name="connsiteY9" fmla="*/ 0 h 358139"/>
                <a:gd name="connsiteX10" fmla="*/ 101917 w 165734"/>
                <a:gd name="connsiteY10" fmla="*/ 86677 h 358139"/>
                <a:gd name="connsiteX11" fmla="*/ 165735 w 165734"/>
                <a:gd name="connsiteY11" fmla="*/ 86677 h 358139"/>
                <a:gd name="connsiteX12" fmla="*/ 165735 w 165734"/>
                <a:gd name="connsiteY12" fmla="*/ 138113 h 358139"/>
                <a:gd name="connsiteX13" fmla="*/ 101917 w 165734"/>
                <a:gd name="connsiteY13" fmla="*/ 138113 h 358139"/>
                <a:gd name="connsiteX14" fmla="*/ 101917 w 165734"/>
                <a:gd name="connsiteY14" fmla="*/ 269558 h 358139"/>
                <a:gd name="connsiteX15" fmla="*/ 130492 w 165734"/>
                <a:gd name="connsiteY15" fmla="*/ 304800 h 358139"/>
                <a:gd name="connsiteX16" fmla="*/ 165735 w 165734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7" y="0"/>
                  </a:lnTo>
                  <a:lnTo>
                    <a:pt x="101917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7" y="138113"/>
                  </a:lnTo>
                  <a:lnTo>
                    <a:pt x="101917" y="269558"/>
                  </a:lnTo>
                  <a:cubicBezTo>
                    <a:pt x="101917" y="294323"/>
                    <a:pt x="110490" y="304800"/>
                    <a:pt x="130492" y="304800"/>
                  </a:cubicBezTo>
                  <a:cubicBezTo>
                    <a:pt x="142875" y="303848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" name="Freihandform: Form 172">
              <a:extLst>
                <a:ext uri="{FF2B5EF4-FFF2-40B4-BE49-F238E27FC236}">
                  <a16:creationId xmlns:a16="http://schemas.microsoft.com/office/drawing/2014/main" id="{B0794D66-9071-5140-AC48-F2C47D431BC6}"/>
                </a:ext>
              </a:extLst>
            </p:cNvPr>
            <p:cNvSpPr/>
            <p:nvPr/>
          </p:nvSpPr>
          <p:spPr>
            <a:xfrm>
              <a:off x="510639" y="494671"/>
              <a:ext cx="92638" cy="124051"/>
            </a:xfrm>
            <a:custGeom>
              <a:avLst/>
              <a:gdLst>
                <a:gd name="connsiteX0" fmla="*/ 275273 w 275272"/>
                <a:gd name="connsiteY0" fmla="*/ 60960 h 368617"/>
                <a:gd name="connsiteX1" fmla="*/ 170498 w 275272"/>
                <a:gd name="connsiteY1" fmla="*/ 60960 h 368617"/>
                <a:gd name="connsiteX2" fmla="*/ 170498 w 275272"/>
                <a:gd name="connsiteY2" fmla="*/ 368617 h 368617"/>
                <a:gd name="connsiteX3" fmla="*/ 104775 w 275272"/>
                <a:gd name="connsiteY3" fmla="*/ 368617 h 368617"/>
                <a:gd name="connsiteX4" fmla="*/ 104775 w 275272"/>
                <a:gd name="connsiteY4" fmla="*/ 60960 h 368617"/>
                <a:gd name="connsiteX5" fmla="*/ 0 w 275272"/>
                <a:gd name="connsiteY5" fmla="*/ 60960 h 368617"/>
                <a:gd name="connsiteX6" fmla="*/ 0 w 275272"/>
                <a:gd name="connsiteY6" fmla="*/ 0 h 368617"/>
                <a:gd name="connsiteX7" fmla="*/ 275273 w 275272"/>
                <a:gd name="connsiteY7" fmla="*/ 0 h 368617"/>
                <a:gd name="connsiteX8" fmla="*/ 275273 w 275272"/>
                <a:gd name="connsiteY8" fmla="*/ 60960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272" h="368617">
                  <a:moveTo>
                    <a:pt x="275273" y="60960"/>
                  </a:moveTo>
                  <a:lnTo>
                    <a:pt x="170498" y="60960"/>
                  </a:lnTo>
                  <a:lnTo>
                    <a:pt x="170498" y="368617"/>
                  </a:lnTo>
                  <a:lnTo>
                    <a:pt x="104775" y="368617"/>
                  </a:lnTo>
                  <a:lnTo>
                    <a:pt x="104775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275273" y="0"/>
                  </a:lnTo>
                  <a:lnTo>
                    <a:pt x="275273" y="6096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" name="Freihandform: Form 173">
              <a:extLst>
                <a:ext uri="{FF2B5EF4-FFF2-40B4-BE49-F238E27FC236}">
                  <a16:creationId xmlns:a16="http://schemas.microsoft.com/office/drawing/2014/main" id="{41947595-CA8E-5241-98C0-5EFA06643BED}"/>
                </a:ext>
              </a:extLst>
            </p:cNvPr>
            <p:cNvSpPr/>
            <p:nvPr/>
          </p:nvSpPr>
          <p:spPr>
            <a:xfrm>
              <a:off x="603919" y="526726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3817 w 242887"/>
                <a:gd name="connsiteY5" fmla="*/ 160972 h 279082"/>
                <a:gd name="connsiteX6" fmla="*/ 133350 w 242887"/>
                <a:gd name="connsiteY6" fmla="*/ 225742 h 279082"/>
                <a:gd name="connsiteX7" fmla="*/ 199073 w 242887"/>
                <a:gd name="connsiteY7" fmla="*/ 194310 h 279082"/>
                <a:gd name="connsiteX8" fmla="*/ 238125 w 242887"/>
                <a:gd name="connsiteY8" fmla="*/ 235267 h 279082"/>
                <a:gd name="connsiteX9" fmla="*/ 132398 w 242887"/>
                <a:gd name="connsiteY9" fmla="*/ 279083 h 279082"/>
                <a:gd name="connsiteX10" fmla="*/ 62865 w 242887"/>
                <a:gd name="connsiteY10" fmla="*/ 115252 h 279082"/>
                <a:gd name="connsiteX11" fmla="*/ 183833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3817" y="160972"/>
                  </a:lnTo>
                  <a:cubicBezTo>
                    <a:pt x="70485" y="201930"/>
                    <a:pt x="95250" y="225742"/>
                    <a:pt x="133350" y="225742"/>
                  </a:cubicBezTo>
                  <a:cubicBezTo>
                    <a:pt x="158115" y="225742"/>
                    <a:pt x="178117" y="216217"/>
                    <a:pt x="199073" y="194310"/>
                  </a:cubicBezTo>
                  <a:lnTo>
                    <a:pt x="238125" y="235267"/>
                  </a:lnTo>
                  <a:cubicBezTo>
                    <a:pt x="206692" y="264795"/>
                    <a:pt x="172402" y="279083"/>
                    <a:pt x="132398" y="279083"/>
                  </a:cubicBezTo>
                  <a:close/>
                  <a:moveTo>
                    <a:pt x="62865" y="115252"/>
                  </a:moveTo>
                  <a:lnTo>
                    <a:pt x="183833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" name="Freihandform: Form 174">
              <a:extLst>
                <a:ext uri="{FF2B5EF4-FFF2-40B4-BE49-F238E27FC236}">
                  <a16:creationId xmlns:a16="http://schemas.microsoft.com/office/drawing/2014/main" id="{F7EB5DA7-F9C3-684D-838F-266E140A7655}"/>
                </a:ext>
              </a:extLst>
            </p:cNvPr>
            <p:cNvSpPr/>
            <p:nvPr/>
          </p:nvSpPr>
          <p:spPr>
            <a:xfrm>
              <a:off x="703929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3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3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6688" y="66675"/>
                    <a:pt x="149543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3" y="222885"/>
                    <a:pt x="166688" y="213360"/>
                    <a:pt x="183833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" name="Freihandform: Form 175">
              <a:extLst>
                <a:ext uri="{FF2B5EF4-FFF2-40B4-BE49-F238E27FC236}">
                  <a16:creationId xmlns:a16="http://schemas.microsoft.com/office/drawing/2014/main" id="{5E2D2D99-EF02-1D4D-9F6A-DEB889A0447B}"/>
                </a:ext>
              </a:extLst>
            </p:cNvPr>
            <p:cNvSpPr/>
            <p:nvPr/>
          </p:nvSpPr>
          <p:spPr>
            <a:xfrm>
              <a:off x="79785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" name="Freihandform: Form 176">
              <a:extLst>
                <a:ext uri="{FF2B5EF4-FFF2-40B4-BE49-F238E27FC236}">
                  <a16:creationId xmlns:a16="http://schemas.microsoft.com/office/drawing/2014/main" id="{2F91FC47-FBF2-C346-8E62-806EB9B2438F}"/>
                </a:ext>
              </a:extLst>
            </p:cNvPr>
            <p:cNvSpPr/>
            <p:nvPr/>
          </p:nvSpPr>
          <p:spPr>
            <a:xfrm>
              <a:off x="901707" y="526726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7 h 273367"/>
                <a:gd name="connsiteX6" fmla="*/ 0 w 228600"/>
                <a:gd name="connsiteY6" fmla="*/ 273367 h 273367"/>
                <a:gd name="connsiteX7" fmla="*/ 0 w 228600"/>
                <a:gd name="connsiteY7" fmla="*/ 6667 h 273367"/>
                <a:gd name="connsiteX8" fmla="*/ 61913 w 228600"/>
                <a:gd name="connsiteY8" fmla="*/ 6667 h 273367"/>
                <a:gd name="connsiteX9" fmla="*/ 61913 w 228600"/>
                <a:gd name="connsiteY9" fmla="*/ 39052 h 273367"/>
                <a:gd name="connsiteX10" fmla="*/ 62865 w 228600"/>
                <a:gd name="connsiteY10" fmla="*/ 39052 h 273367"/>
                <a:gd name="connsiteX11" fmla="*/ 140970 w 228600"/>
                <a:gd name="connsiteY11" fmla="*/ 0 h 273367"/>
                <a:gd name="connsiteX12" fmla="*/ 228600 w 228600"/>
                <a:gd name="connsiteY12" fmla="*/ 107633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7"/>
                  </a:lnTo>
                  <a:lnTo>
                    <a:pt x="0" y="273367"/>
                  </a:lnTo>
                  <a:lnTo>
                    <a:pt x="0" y="6667"/>
                  </a:lnTo>
                  <a:lnTo>
                    <a:pt x="61913" y="6667"/>
                  </a:lnTo>
                  <a:lnTo>
                    <a:pt x="61913" y="39052"/>
                  </a:lnTo>
                  <a:lnTo>
                    <a:pt x="62865" y="39052"/>
                  </a:lnTo>
                  <a:cubicBezTo>
                    <a:pt x="78105" y="15240"/>
                    <a:pt x="106680" y="0"/>
                    <a:pt x="140970" y="0"/>
                  </a:cubicBezTo>
                  <a:cubicBezTo>
                    <a:pt x="201930" y="0"/>
                    <a:pt x="228600" y="44767"/>
                    <a:pt x="228600" y="107633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ihandform: Form 177">
              <a:extLst>
                <a:ext uri="{FF2B5EF4-FFF2-40B4-BE49-F238E27FC236}">
                  <a16:creationId xmlns:a16="http://schemas.microsoft.com/office/drawing/2014/main" id="{A4630EB4-B754-944C-9CB6-CE520408D1BF}"/>
                </a:ext>
              </a:extLst>
            </p:cNvPr>
            <p:cNvSpPr/>
            <p:nvPr/>
          </p:nvSpPr>
          <p:spPr>
            <a:xfrm>
              <a:off x="1002359" y="488901"/>
              <a:ext cx="26605" cy="129501"/>
            </a:xfrm>
            <a:custGeom>
              <a:avLst/>
              <a:gdLst>
                <a:gd name="connsiteX0" fmla="*/ 79058 w 79057"/>
                <a:gd name="connsiteY0" fmla="*/ 38100 h 384809"/>
                <a:gd name="connsiteX1" fmla="*/ 39052 w 79057"/>
                <a:gd name="connsiteY1" fmla="*/ 76200 h 384809"/>
                <a:gd name="connsiteX2" fmla="*/ 0 w 79057"/>
                <a:gd name="connsiteY2" fmla="*/ 38100 h 384809"/>
                <a:gd name="connsiteX3" fmla="*/ 39052 w 79057"/>
                <a:gd name="connsiteY3" fmla="*/ 0 h 384809"/>
                <a:gd name="connsiteX4" fmla="*/ 79058 w 79057"/>
                <a:gd name="connsiteY4" fmla="*/ 38100 h 384809"/>
                <a:gd name="connsiteX5" fmla="*/ 70485 w 79057"/>
                <a:gd name="connsiteY5" fmla="*/ 384810 h 384809"/>
                <a:gd name="connsiteX6" fmla="*/ 8572 w 79057"/>
                <a:gd name="connsiteY6" fmla="*/ 384810 h 384809"/>
                <a:gd name="connsiteX7" fmla="*/ 8572 w 79057"/>
                <a:gd name="connsiteY7" fmla="*/ 118110 h 384809"/>
                <a:gd name="connsiteX8" fmla="*/ 70485 w 79057"/>
                <a:gd name="connsiteY8" fmla="*/ 118110 h 384809"/>
                <a:gd name="connsiteX9" fmla="*/ 70485 w 79057"/>
                <a:gd name="connsiteY9" fmla="*/ 384810 h 38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09">
                  <a:moveTo>
                    <a:pt x="79058" y="38100"/>
                  </a:moveTo>
                  <a:cubicBezTo>
                    <a:pt x="79058" y="60008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2"/>
                    <a:pt x="18097" y="0"/>
                    <a:pt x="39052" y="0"/>
                  </a:cubicBezTo>
                  <a:cubicBezTo>
                    <a:pt x="60960" y="0"/>
                    <a:pt x="79058" y="16192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2" y="384810"/>
                  </a:lnTo>
                  <a:lnTo>
                    <a:pt x="8572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" name="Freihandform: Form 178">
              <a:extLst>
                <a:ext uri="{FF2B5EF4-FFF2-40B4-BE49-F238E27FC236}">
                  <a16:creationId xmlns:a16="http://schemas.microsoft.com/office/drawing/2014/main" id="{48F22E58-B093-7A4C-8FD8-28E1C21328AA}"/>
                </a:ext>
              </a:extLst>
            </p:cNvPr>
            <p:cNvSpPr/>
            <p:nvPr/>
          </p:nvSpPr>
          <p:spPr>
            <a:xfrm>
              <a:off x="1045312" y="526405"/>
              <a:ext cx="69238" cy="94241"/>
            </a:xfrm>
            <a:custGeom>
              <a:avLst/>
              <a:gdLst>
                <a:gd name="connsiteX0" fmla="*/ 29528 w 205740"/>
                <a:gd name="connsiteY0" fmla="*/ 198120 h 280035"/>
                <a:gd name="connsiteX1" fmla="*/ 104775 w 205740"/>
                <a:gd name="connsiteY1" fmla="*/ 227648 h 280035"/>
                <a:gd name="connsiteX2" fmla="*/ 143828 w 205740"/>
                <a:gd name="connsiteY2" fmla="*/ 200978 h 280035"/>
                <a:gd name="connsiteX3" fmla="*/ 10478 w 205740"/>
                <a:gd name="connsiteY3" fmla="*/ 82868 h 280035"/>
                <a:gd name="connsiteX4" fmla="*/ 111442 w 205740"/>
                <a:gd name="connsiteY4" fmla="*/ 0 h 280035"/>
                <a:gd name="connsiteX5" fmla="*/ 203835 w 205740"/>
                <a:gd name="connsiteY5" fmla="*/ 27623 h 280035"/>
                <a:gd name="connsiteX6" fmla="*/ 174308 w 205740"/>
                <a:gd name="connsiteY6" fmla="*/ 76200 h 280035"/>
                <a:gd name="connsiteX7" fmla="*/ 110490 w 205740"/>
                <a:gd name="connsiteY7" fmla="*/ 52388 h 280035"/>
                <a:gd name="connsiteX8" fmla="*/ 72390 w 205740"/>
                <a:gd name="connsiteY8" fmla="*/ 77153 h 280035"/>
                <a:gd name="connsiteX9" fmla="*/ 205740 w 205740"/>
                <a:gd name="connsiteY9" fmla="*/ 195263 h 280035"/>
                <a:gd name="connsiteX10" fmla="*/ 102870 w 205740"/>
                <a:gd name="connsiteY10" fmla="*/ 280035 h 280035"/>
                <a:gd name="connsiteX11" fmla="*/ 0 w 205740"/>
                <a:gd name="connsiteY11" fmla="*/ 247650 h 280035"/>
                <a:gd name="connsiteX12" fmla="*/ 29528 w 205740"/>
                <a:gd name="connsiteY12" fmla="*/ 198120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40" h="280035">
                  <a:moveTo>
                    <a:pt x="29528" y="198120"/>
                  </a:moveTo>
                  <a:cubicBezTo>
                    <a:pt x="55245" y="218123"/>
                    <a:pt x="80963" y="227648"/>
                    <a:pt x="104775" y="227648"/>
                  </a:cubicBezTo>
                  <a:cubicBezTo>
                    <a:pt x="127635" y="227648"/>
                    <a:pt x="143828" y="217170"/>
                    <a:pt x="143828" y="200978"/>
                  </a:cubicBezTo>
                  <a:cubicBezTo>
                    <a:pt x="143828" y="155258"/>
                    <a:pt x="10478" y="171450"/>
                    <a:pt x="10478" y="82868"/>
                  </a:cubicBezTo>
                  <a:cubicBezTo>
                    <a:pt x="10478" y="33338"/>
                    <a:pt x="51435" y="0"/>
                    <a:pt x="111442" y="0"/>
                  </a:cubicBezTo>
                  <a:cubicBezTo>
                    <a:pt x="143828" y="0"/>
                    <a:pt x="175260" y="9525"/>
                    <a:pt x="203835" y="27623"/>
                  </a:cubicBezTo>
                  <a:lnTo>
                    <a:pt x="174308" y="76200"/>
                  </a:lnTo>
                  <a:cubicBezTo>
                    <a:pt x="151448" y="60960"/>
                    <a:pt x="130492" y="52388"/>
                    <a:pt x="110490" y="52388"/>
                  </a:cubicBezTo>
                  <a:cubicBezTo>
                    <a:pt x="87630" y="52388"/>
                    <a:pt x="72390" y="61913"/>
                    <a:pt x="72390" y="77153"/>
                  </a:cubicBezTo>
                  <a:cubicBezTo>
                    <a:pt x="72390" y="120967"/>
                    <a:pt x="205740" y="105728"/>
                    <a:pt x="205740" y="195263"/>
                  </a:cubicBezTo>
                  <a:cubicBezTo>
                    <a:pt x="205740" y="245745"/>
                    <a:pt x="164783" y="280035"/>
                    <a:pt x="102870" y="280035"/>
                  </a:cubicBezTo>
                  <a:cubicBezTo>
                    <a:pt x="67628" y="280035"/>
                    <a:pt x="31433" y="268605"/>
                    <a:pt x="0" y="247650"/>
                  </a:cubicBezTo>
                  <a:lnTo>
                    <a:pt x="29528" y="1981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" name="Freihandform: Form 179">
              <a:extLst>
                <a:ext uri="{FF2B5EF4-FFF2-40B4-BE49-F238E27FC236}">
                  <a16:creationId xmlns:a16="http://schemas.microsoft.com/office/drawing/2014/main" id="{A6E2FCD4-9705-3940-BF2A-D1239696D458}"/>
                </a:ext>
              </a:extLst>
            </p:cNvPr>
            <p:cNvSpPr/>
            <p:nvPr/>
          </p:nvSpPr>
          <p:spPr>
            <a:xfrm>
              <a:off x="1131540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2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5735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2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" name="Freihandform: Form 180">
              <a:extLst>
                <a:ext uri="{FF2B5EF4-FFF2-40B4-BE49-F238E27FC236}">
                  <a16:creationId xmlns:a16="http://schemas.microsoft.com/office/drawing/2014/main" id="{D6DD86DF-00FF-D74B-981F-9FD8B5BF1914}"/>
                </a:ext>
              </a:extLst>
            </p:cNvPr>
            <p:cNvSpPr/>
            <p:nvPr/>
          </p:nvSpPr>
          <p:spPr>
            <a:xfrm>
              <a:off x="122546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" name="Freihandform: Form 181">
              <a:extLst>
                <a:ext uri="{FF2B5EF4-FFF2-40B4-BE49-F238E27FC236}">
                  <a16:creationId xmlns:a16="http://schemas.microsoft.com/office/drawing/2014/main" id="{91A50E87-376B-6D43-978E-5C6F4575592A}"/>
                </a:ext>
              </a:extLst>
            </p:cNvPr>
            <p:cNvSpPr/>
            <p:nvPr/>
          </p:nvSpPr>
          <p:spPr>
            <a:xfrm>
              <a:off x="1324189" y="526726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2 h 279082"/>
                <a:gd name="connsiteX7" fmla="*/ 198120 w 242887"/>
                <a:gd name="connsiteY7" fmla="*/ 194310 h 279082"/>
                <a:gd name="connsiteX8" fmla="*/ 237172 w 242887"/>
                <a:gd name="connsiteY8" fmla="*/ 235267 h 279082"/>
                <a:gd name="connsiteX9" fmla="*/ 132397 w 242887"/>
                <a:gd name="connsiteY9" fmla="*/ 279083 h 279082"/>
                <a:gd name="connsiteX10" fmla="*/ 62865 w 242887"/>
                <a:gd name="connsiteY10" fmla="*/ 115252 h 279082"/>
                <a:gd name="connsiteX11" fmla="*/ 183832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2"/>
                    <a:pt x="132397" y="225742"/>
                  </a:cubicBezTo>
                  <a:cubicBezTo>
                    <a:pt x="157163" y="225742"/>
                    <a:pt x="177165" y="216217"/>
                    <a:pt x="198120" y="194310"/>
                  </a:cubicBezTo>
                  <a:lnTo>
                    <a:pt x="237172" y="235267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2865" y="115252"/>
                  </a:moveTo>
                  <a:lnTo>
                    <a:pt x="183832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" name="Freihandform: Form 182">
              <a:extLst>
                <a:ext uri="{FF2B5EF4-FFF2-40B4-BE49-F238E27FC236}">
                  <a16:creationId xmlns:a16="http://schemas.microsoft.com/office/drawing/2014/main" id="{A011A632-65C3-334B-891C-670B5B727835}"/>
                </a:ext>
              </a:extLst>
            </p:cNvPr>
            <p:cNvSpPr/>
            <p:nvPr/>
          </p:nvSpPr>
          <p:spPr>
            <a:xfrm>
              <a:off x="1482539" y="494671"/>
              <a:ext cx="77893" cy="124051"/>
            </a:xfrm>
            <a:custGeom>
              <a:avLst/>
              <a:gdLst>
                <a:gd name="connsiteX0" fmla="*/ 231457 w 231457"/>
                <a:gd name="connsiteY0" fmla="*/ 60007 h 368617"/>
                <a:gd name="connsiteX1" fmla="*/ 65722 w 231457"/>
                <a:gd name="connsiteY1" fmla="*/ 60007 h 368617"/>
                <a:gd name="connsiteX2" fmla="*/ 65722 w 231457"/>
                <a:gd name="connsiteY2" fmla="*/ 151447 h 368617"/>
                <a:gd name="connsiteX3" fmla="*/ 189547 w 231457"/>
                <a:gd name="connsiteY3" fmla="*/ 151447 h 368617"/>
                <a:gd name="connsiteX4" fmla="*/ 189547 w 231457"/>
                <a:gd name="connsiteY4" fmla="*/ 211455 h 368617"/>
                <a:gd name="connsiteX5" fmla="*/ 65722 w 231457"/>
                <a:gd name="connsiteY5" fmla="*/ 211455 h 368617"/>
                <a:gd name="connsiteX6" fmla="*/ 65722 w 231457"/>
                <a:gd name="connsiteY6" fmla="*/ 368617 h 368617"/>
                <a:gd name="connsiteX7" fmla="*/ 0 w 231457"/>
                <a:gd name="connsiteY7" fmla="*/ 368617 h 368617"/>
                <a:gd name="connsiteX8" fmla="*/ 0 w 231457"/>
                <a:gd name="connsiteY8" fmla="*/ 0 h 368617"/>
                <a:gd name="connsiteX9" fmla="*/ 231457 w 231457"/>
                <a:gd name="connsiteY9" fmla="*/ 0 h 368617"/>
                <a:gd name="connsiteX10" fmla="*/ 231457 w 231457"/>
                <a:gd name="connsiteY10" fmla="*/ 60007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457" h="368617">
                  <a:moveTo>
                    <a:pt x="231457" y="60007"/>
                  </a:moveTo>
                  <a:lnTo>
                    <a:pt x="65722" y="60007"/>
                  </a:lnTo>
                  <a:lnTo>
                    <a:pt x="65722" y="151447"/>
                  </a:lnTo>
                  <a:lnTo>
                    <a:pt x="189547" y="151447"/>
                  </a:lnTo>
                  <a:lnTo>
                    <a:pt x="189547" y="211455"/>
                  </a:lnTo>
                  <a:lnTo>
                    <a:pt x="65722" y="211455"/>
                  </a:lnTo>
                  <a:lnTo>
                    <a:pt x="65722" y="368617"/>
                  </a:lnTo>
                  <a:lnTo>
                    <a:pt x="0" y="368617"/>
                  </a:lnTo>
                  <a:lnTo>
                    <a:pt x="0" y="0"/>
                  </a:lnTo>
                  <a:lnTo>
                    <a:pt x="231457" y="0"/>
                  </a:lnTo>
                  <a:lnTo>
                    <a:pt x="231457" y="60007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4" name="Freihandform: Form 183">
              <a:extLst>
                <a:ext uri="{FF2B5EF4-FFF2-40B4-BE49-F238E27FC236}">
                  <a16:creationId xmlns:a16="http://schemas.microsoft.com/office/drawing/2014/main" id="{6359897B-BEE2-184D-9C5D-0F9713382934}"/>
                </a:ext>
              </a:extLst>
            </p:cNvPr>
            <p:cNvSpPr/>
            <p:nvPr/>
          </p:nvSpPr>
          <p:spPr>
            <a:xfrm>
              <a:off x="1564279" y="526726"/>
              <a:ext cx="76290" cy="93920"/>
            </a:xfrm>
            <a:custGeom>
              <a:avLst/>
              <a:gdLst>
                <a:gd name="connsiteX0" fmla="*/ 115253 w 226694"/>
                <a:gd name="connsiteY0" fmla="*/ 107633 h 279082"/>
                <a:gd name="connsiteX1" fmla="*/ 165735 w 226694"/>
                <a:gd name="connsiteY1" fmla="*/ 113347 h 279082"/>
                <a:gd name="connsiteX2" fmla="*/ 165735 w 226694"/>
                <a:gd name="connsiteY2" fmla="*/ 103822 h 279082"/>
                <a:gd name="connsiteX3" fmla="*/ 106680 w 226694"/>
                <a:gd name="connsiteY3" fmla="*/ 52388 h 279082"/>
                <a:gd name="connsiteX4" fmla="*/ 39053 w 226694"/>
                <a:gd name="connsiteY4" fmla="*/ 67627 h 279082"/>
                <a:gd name="connsiteX5" fmla="*/ 25717 w 226694"/>
                <a:gd name="connsiteY5" fmla="*/ 15240 h 279082"/>
                <a:gd name="connsiteX6" fmla="*/ 113347 w 226694"/>
                <a:gd name="connsiteY6" fmla="*/ 0 h 279082"/>
                <a:gd name="connsiteX7" fmla="*/ 226695 w 226694"/>
                <a:gd name="connsiteY7" fmla="*/ 102870 h 279082"/>
                <a:gd name="connsiteX8" fmla="*/ 226695 w 226694"/>
                <a:gd name="connsiteY8" fmla="*/ 273367 h 279082"/>
                <a:gd name="connsiteX9" fmla="*/ 167640 w 226694"/>
                <a:gd name="connsiteY9" fmla="*/ 273367 h 279082"/>
                <a:gd name="connsiteX10" fmla="*/ 167640 w 226694"/>
                <a:gd name="connsiteY10" fmla="*/ 244792 h 279082"/>
                <a:gd name="connsiteX11" fmla="*/ 165735 w 226694"/>
                <a:gd name="connsiteY11" fmla="*/ 244792 h 279082"/>
                <a:gd name="connsiteX12" fmla="*/ 87630 w 226694"/>
                <a:gd name="connsiteY12" fmla="*/ 279083 h 279082"/>
                <a:gd name="connsiteX13" fmla="*/ 0 w 226694"/>
                <a:gd name="connsiteY13" fmla="*/ 194310 h 279082"/>
                <a:gd name="connsiteX14" fmla="*/ 115253 w 226694"/>
                <a:gd name="connsiteY14" fmla="*/ 107633 h 279082"/>
                <a:gd name="connsiteX15" fmla="*/ 104775 w 226694"/>
                <a:gd name="connsiteY15" fmla="*/ 232410 h 279082"/>
                <a:gd name="connsiteX16" fmla="*/ 165735 w 226694"/>
                <a:gd name="connsiteY16" fmla="*/ 200025 h 279082"/>
                <a:gd name="connsiteX17" fmla="*/ 165735 w 226694"/>
                <a:gd name="connsiteY17" fmla="*/ 153352 h 279082"/>
                <a:gd name="connsiteX18" fmla="*/ 121920 w 226694"/>
                <a:gd name="connsiteY18" fmla="*/ 148590 h 279082"/>
                <a:gd name="connsiteX19" fmla="*/ 60007 w 226694"/>
                <a:gd name="connsiteY19" fmla="*/ 192405 h 279082"/>
                <a:gd name="connsiteX20" fmla="*/ 104775 w 226694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694" h="279082">
                  <a:moveTo>
                    <a:pt x="115253" y="107633"/>
                  </a:moveTo>
                  <a:cubicBezTo>
                    <a:pt x="132397" y="107633"/>
                    <a:pt x="148590" y="108585"/>
                    <a:pt x="165735" y="113347"/>
                  </a:cubicBezTo>
                  <a:lnTo>
                    <a:pt x="165735" y="103822"/>
                  </a:lnTo>
                  <a:cubicBezTo>
                    <a:pt x="165735" y="69532"/>
                    <a:pt x="145732" y="52388"/>
                    <a:pt x="106680" y="52388"/>
                  </a:cubicBezTo>
                  <a:cubicBezTo>
                    <a:pt x="84772" y="52388"/>
                    <a:pt x="60960" y="57150"/>
                    <a:pt x="39053" y="67627"/>
                  </a:cubicBezTo>
                  <a:lnTo>
                    <a:pt x="25717" y="15240"/>
                  </a:lnTo>
                  <a:cubicBezTo>
                    <a:pt x="50482" y="5715"/>
                    <a:pt x="82867" y="0"/>
                    <a:pt x="113347" y="0"/>
                  </a:cubicBezTo>
                  <a:cubicBezTo>
                    <a:pt x="188595" y="0"/>
                    <a:pt x="226695" y="35242"/>
                    <a:pt x="226695" y="102870"/>
                  </a:cubicBezTo>
                  <a:lnTo>
                    <a:pt x="226695" y="273367"/>
                  </a:lnTo>
                  <a:lnTo>
                    <a:pt x="167640" y="273367"/>
                  </a:lnTo>
                  <a:lnTo>
                    <a:pt x="167640" y="244792"/>
                  </a:lnTo>
                  <a:lnTo>
                    <a:pt x="165735" y="244792"/>
                  </a:lnTo>
                  <a:cubicBezTo>
                    <a:pt x="142875" y="268605"/>
                    <a:pt x="119063" y="279083"/>
                    <a:pt x="87630" y="279083"/>
                  </a:cubicBezTo>
                  <a:cubicBezTo>
                    <a:pt x="34290" y="279083"/>
                    <a:pt x="0" y="245745"/>
                    <a:pt x="0" y="194310"/>
                  </a:cubicBezTo>
                  <a:cubicBezTo>
                    <a:pt x="0" y="138113"/>
                    <a:pt x="40005" y="107633"/>
                    <a:pt x="115253" y="107633"/>
                  </a:cubicBezTo>
                  <a:close/>
                  <a:moveTo>
                    <a:pt x="104775" y="232410"/>
                  </a:moveTo>
                  <a:cubicBezTo>
                    <a:pt x="127635" y="232410"/>
                    <a:pt x="148590" y="220980"/>
                    <a:pt x="165735" y="200025"/>
                  </a:cubicBezTo>
                  <a:lnTo>
                    <a:pt x="165735" y="153352"/>
                  </a:lnTo>
                  <a:cubicBezTo>
                    <a:pt x="151447" y="149542"/>
                    <a:pt x="136207" y="148590"/>
                    <a:pt x="121920" y="148590"/>
                  </a:cubicBezTo>
                  <a:cubicBezTo>
                    <a:pt x="82867" y="148590"/>
                    <a:pt x="60007" y="163830"/>
                    <a:pt x="60007" y="192405"/>
                  </a:cubicBezTo>
                  <a:cubicBezTo>
                    <a:pt x="60007" y="217170"/>
                    <a:pt x="77153" y="232410"/>
                    <a:pt x="104775" y="23241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5" name="Freihandform: Form 184">
              <a:extLst>
                <a:ext uri="{FF2B5EF4-FFF2-40B4-BE49-F238E27FC236}">
                  <a16:creationId xmlns:a16="http://schemas.microsoft.com/office/drawing/2014/main" id="{E4B815F2-CB49-0640-ABE6-3672063D4CAB}"/>
                </a:ext>
              </a:extLst>
            </p:cNvPr>
            <p:cNvSpPr/>
            <p:nvPr/>
          </p:nvSpPr>
          <p:spPr>
            <a:xfrm>
              <a:off x="1667175" y="487619"/>
              <a:ext cx="78854" cy="131103"/>
            </a:xfrm>
            <a:custGeom>
              <a:avLst/>
              <a:gdLst>
                <a:gd name="connsiteX0" fmla="*/ 0 w 234314"/>
                <a:gd name="connsiteY0" fmla="*/ 15240 h 389572"/>
                <a:gd name="connsiteX1" fmla="*/ 61913 w 234314"/>
                <a:gd name="connsiteY1" fmla="*/ 0 h 389572"/>
                <a:gd name="connsiteX2" fmla="*/ 61913 w 234314"/>
                <a:gd name="connsiteY2" fmla="*/ 234315 h 389572"/>
                <a:gd name="connsiteX3" fmla="*/ 62865 w 234314"/>
                <a:gd name="connsiteY3" fmla="*/ 234315 h 389572"/>
                <a:gd name="connsiteX4" fmla="*/ 150495 w 234314"/>
                <a:gd name="connsiteY4" fmla="*/ 122873 h 389572"/>
                <a:gd name="connsiteX5" fmla="*/ 224790 w 234314"/>
                <a:gd name="connsiteY5" fmla="*/ 122873 h 389572"/>
                <a:gd name="connsiteX6" fmla="*/ 137160 w 234314"/>
                <a:gd name="connsiteY6" fmla="*/ 227648 h 389572"/>
                <a:gd name="connsiteX7" fmla="*/ 234315 w 234314"/>
                <a:gd name="connsiteY7" fmla="*/ 389573 h 389572"/>
                <a:gd name="connsiteX8" fmla="*/ 160020 w 234314"/>
                <a:gd name="connsiteY8" fmla="*/ 389573 h 389572"/>
                <a:gd name="connsiteX9" fmla="*/ 93345 w 234314"/>
                <a:gd name="connsiteY9" fmla="*/ 274320 h 389572"/>
                <a:gd name="connsiteX10" fmla="*/ 62865 w 234314"/>
                <a:gd name="connsiteY10" fmla="*/ 308610 h 389572"/>
                <a:gd name="connsiteX11" fmla="*/ 62865 w 234314"/>
                <a:gd name="connsiteY11" fmla="*/ 389573 h 389572"/>
                <a:gd name="connsiteX12" fmla="*/ 952 w 234314"/>
                <a:gd name="connsiteY12" fmla="*/ 389573 h 389572"/>
                <a:gd name="connsiteX13" fmla="*/ 952 w 234314"/>
                <a:gd name="connsiteY13" fmla="*/ 1524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314" h="389572">
                  <a:moveTo>
                    <a:pt x="0" y="15240"/>
                  </a:moveTo>
                  <a:lnTo>
                    <a:pt x="61913" y="0"/>
                  </a:lnTo>
                  <a:lnTo>
                    <a:pt x="61913" y="234315"/>
                  </a:lnTo>
                  <a:lnTo>
                    <a:pt x="62865" y="234315"/>
                  </a:lnTo>
                  <a:lnTo>
                    <a:pt x="150495" y="122873"/>
                  </a:lnTo>
                  <a:lnTo>
                    <a:pt x="224790" y="122873"/>
                  </a:lnTo>
                  <a:lnTo>
                    <a:pt x="137160" y="227648"/>
                  </a:lnTo>
                  <a:lnTo>
                    <a:pt x="234315" y="389573"/>
                  </a:lnTo>
                  <a:lnTo>
                    <a:pt x="160020" y="389573"/>
                  </a:lnTo>
                  <a:lnTo>
                    <a:pt x="93345" y="274320"/>
                  </a:lnTo>
                  <a:lnTo>
                    <a:pt x="62865" y="308610"/>
                  </a:lnTo>
                  <a:lnTo>
                    <a:pt x="62865" y="389573"/>
                  </a:lnTo>
                  <a:lnTo>
                    <a:pt x="952" y="389573"/>
                  </a:lnTo>
                  <a:lnTo>
                    <a:pt x="952" y="1524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6" name="Freihandform: Form 185">
              <a:extLst>
                <a:ext uri="{FF2B5EF4-FFF2-40B4-BE49-F238E27FC236}">
                  <a16:creationId xmlns:a16="http://schemas.microsoft.com/office/drawing/2014/main" id="{8181309B-0D7E-C447-A3C3-424CD8B2E92D}"/>
                </a:ext>
              </a:extLst>
            </p:cNvPr>
            <p:cNvSpPr/>
            <p:nvPr/>
          </p:nvSpPr>
          <p:spPr>
            <a:xfrm>
              <a:off x="1761416" y="528970"/>
              <a:ext cx="77252" cy="91997"/>
            </a:xfrm>
            <a:custGeom>
              <a:avLst/>
              <a:gdLst>
                <a:gd name="connsiteX0" fmla="*/ 62865 w 229552"/>
                <a:gd name="connsiteY0" fmla="*/ 160020 h 273367"/>
                <a:gd name="connsiteX1" fmla="*/ 116205 w 229552"/>
                <a:gd name="connsiteY1" fmla="*/ 216217 h 273367"/>
                <a:gd name="connsiteX2" fmla="*/ 167640 w 229552"/>
                <a:gd name="connsiteY2" fmla="*/ 160020 h 273367"/>
                <a:gd name="connsiteX3" fmla="*/ 167640 w 229552"/>
                <a:gd name="connsiteY3" fmla="*/ 0 h 273367"/>
                <a:gd name="connsiteX4" fmla="*/ 229553 w 229552"/>
                <a:gd name="connsiteY4" fmla="*/ 0 h 273367"/>
                <a:gd name="connsiteX5" fmla="*/ 229553 w 229552"/>
                <a:gd name="connsiteY5" fmla="*/ 161925 h 273367"/>
                <a:gd name="connsiteX6" fmla="*/ 117157 w 229552"/>
                <a:gd name="connsiteY6" fmla="*/ 273367 h 273367"/>
                <a:gd name="connsiteX7" fmla="*/ 0 w 229552"/>
                <a:gd name="connsiteY7" fmla="*/ 162878 h 273367"/>
                <a:gd name="connsiteX8" fmla="*/ 0 w 229552"/>
                <a:gd name="connsiteY8" fmla="*/ 952 h 273367"/>
                <a:gd name="connsiteX9" fmla="*/ 61913 w 229552"/>
                <a:gd name="connsiteY9" fmla="*/ 952 h 273367"/>
                <a:gd name="connsiteX10" fmla="*/ 61913 w 229552"/>
                <a:gd name="connsiteY10" fmla="*/ 160020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552" h="273367">
                  <a:moveTo>
                    <a:pt x="62865" y="160020"/>
                  </a:moveTo>
                  <a:cubicBezTo>
                    <a:pt x="62865" y="196215"/>
                    <a:pt x="80963" y="216217"/>
                    <a:pt x="116205" y="216217"/>
                  </a:cubicBezTo>
                  <a:cubicBezTo>
                    <a:pt x="150495" y="216217"/>
                    <a:pt x="167640" y="197167"/>
                    <a:pt x="167640" y="160020"/>
                  </a:cubicBezTo>
                  <a:lnTo>
                    <a:pt x="167640" y="0"/>
                  </a:lnTo>
                  <a:lnTo>
                    <a:pt x="229553" y="0"/>
                  </a:lnTo>
                  <a:lnTo>
                    <a:pt x="229553" y="161925"/>
                  </a:lnTo>
                  <a:cubicBezTo>
                    <a:pt x="229553" y="232410"/>
                    <a:pt x="190500" y="273367"/>
                    <a:pt x="117157" y="273367"/>
                  </a:cubicBezTo>
                  <a:cubicBezTo>
                    <a:pt x="44767" y="273367"/>
                    <a:pt x="0" y="232410"/>
                    <a:pt x="0" y="162878"/>
                  </a:cubicBezTo>
                  <a:lnTo>
                    <a:pt x="0" y="952"/>
                  </a:lnTo>
                  <a:lnTo>
                    <a:pt x="61913" y="952"/>
                  </a:lnTo>
                  <a:lnTo>
                    <a:pt x="61913" y="1600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7" name="Freihandform: Form 186">
              <a:extLst>
                <a:ext uri="{FF2B5EF4-FFF2-40B4-BE49-F238E27FC236}">
                  <a16:creationId xmlns:a16="http://schemas.microsoft.com/office/drawing/2014/main" id="{A1C774AA-192A-1540-A66B-EEAAA42C920D}"/>
                </a:ext>
              </a:extLst>
            </p:cNvPr>
            <p:cNvSpPr/>
            <p:nvPr/>
          </p:nvSpPr>
          <p:spPr>
            <a:xfrm>
              <a:off x="1865594" y="487299"/>
              <a:ext cx="20835" cy="131103"/>
            </a:xfrm>
            <a:custGeom>
              <a:avLst/>
              <a:gdLst>
                <a:gd name="connsiteX0" fmla="*/ 61913 w 61912"/>
                <a:gd name="connsiteY0" fmla="*/ 389572 h 389572"/>
                <a:gd name="connsiteX1" fmla="*/ 0 w 61912"/>
                <a:gd name="connsiteY1" fmla="*/ 389572 h 389572"/>
                <a:gd name="connsiteX2" fmla="*/ 0 w 61912"/>
                <a:gd name="connsiteY2" fmla="*/ 14288 h 389572"/>
                <a:gd name="connsiteX3" fmla="*/ 61913 w 61912"/>
                <a:gd name="connsiteY3" fmla="*/ 0 h 389572"/>
                <a:gd name="connsiteX4" fmla="*/ 61913 w 61912"/>
                <a:gd name="connsiteY4" fmla="*/ 389572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9572">
                  <a:moveTo>
                    <a:pt x="61913" y="389572"/>
                  </a:moveTo>
                  <a:lnTo>
                    <a:pt x="0" y="389572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9572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8" name="Freihandform: Form 187">
              <a:extLst>
                <a:ext uri="{FF2B5EF4-FFF2-40B4-BE49-F238E27FC236}">
                  <a16:creationId xmlns:a16="http://schemas.microsoft.com/office/drawing/2014/main" id="{697E23D0-D2AD-3142-8A3E-37ABC6B906BF}"/>
                </a:ext>
              </a:extLst>
            </p:cNvPr>
            <p:cNvSpPr/>
            <p:nvPr/>
          </p:nvSpPr>
          <p:spPr>
            <a:xfrm>
              <a:off x="1905021" y="500120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8 w 165734"/>
                <a:gd name="connsiteY3" fmla="*/ 282892 h 358140"/>
                <a:gd name="connsiteX4" fmla="*/ 40958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1918 w 165734"/>
                <a:gd name="connsiteY13" fmla="*/ 138113 h 358140"/>
                <a:gd name="connsiteX14" fmla="*/ 101918 w 165734"/>
                <a:gd name="connsiteY14" fmla="*/ 269558 h 358140"/>
                <a:gd name="connsiteX15" fmla="*/ 130493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2"/>
                    <a:pt x="110490" y="304800"/>
                    <a:pt x="130493" y="304800"/>
                  </a:cubicBezTo>
                  <a:cubicBezTo>
                    <a:pt x="141922" y="303847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" name="Freihandform: Form 188">
              <a:extLst>
                <a:ext uri="{FF2B5EF4-FFF2-40B4-BE49-F238E27FC236}">
                  <a16:creationId xmlns:a16="http://schemas.microsoft.com/office/drawing/2014/main" id="{C5FC6DC2-92D0-6D49-BDFC-FA21FE7F4933}"/>
                </a:ext>
              </a:extLst>
            </p:cNvPr>
            <p:cNvSpPr/>
            <p:nvPr/>
          </p:nvSpPr>
          <p:spPr>
            <a:xfrm>
              <a:off x="1977144" y="490504"/>
              <a:ext cx="75970" cy="130142"/>
            </a:xfrm>
            <a:custGeom>
              <a:avLst/>
              <a:gdLst>
                <a:gd name="connsiteX0" fmla="*/ 114300 w 225742"/>
                <a:gd name="connsiteY0" fmla="*/ 215265 h 386715"/>
                <a:gd name="connsiteX1" fmla="*/ 164783 w 225742"/>
                <a:gd name="connsiteY1" fmla="*/ 220980 h 386715"/>
                <a:gd name="connsiteX2" fmla="*/ 164783 w 225742"/>
                <a:gd name="connsiteY2" fmla="*/ 211455 h 386715"/>
                <a:gd name="connsiteX3" fmla="*/ 105728 w 225742"/>
                <a:gd name="connsiteY3" fmla="*/ 160020 h 386715"/>
                <a:gd name="connsiteX4" fmla="*/ 38100 w 225742"/>
                <a:gd name="connsiteY4" fmla="*/ 175260 h 386715"/>
                <a:gd name="connsiteX5" fmla="*/ 24765 w 225742"/>
                <a:gd name="connsiteY5" fmla="*/ 122873 h 386715"/>
                <a:gd name="connsiteX6" fmla="*/ 112395 w 225742"/>
                <a:gd name="connsiteY6" fmla="*/ 107633 h 386715"/>
                <a:gd name="connsiteX7" fmla="*/ 225742 w 225742"/>
                <a:gd name="connsiteY7" fmla="*/ 210503 h 386715"/>
                <a:gd name="connsiteX8" fmla="*/ 225742 w 225742"/>
                <a:gd name="connsiteY8" fmla="*/ 381000 h 386715"/>
                <a:gd name="connsiteX9" fmla="*/ 166688 w 225742"/>
                <a:gd name="connsiteY9" fmla="*/ 381000 h 386715"/>
                <a:gd name="connsiteX10" fmla="*/ 166688 w 225742"/>
                <a:gd name="connsiteY10" fmla="*/ 352425 h 386715"/>
                <a:gd name="connsiteX11" fmla="*/ 165735 w 225742"/>
                <a:gd name="connsiteY11" fmla="*/ 352425 h 386715"/>
                <a:gd name="connsiteX12" fmla="*/ 87630 w 225742"/>
                <a:gd name="connsiteY12" fmla="*/ 386715 h 386715"/>
                <a:gd name="connsiteX13" fmla="*/ 0 w 225742"/>
                <a:gd name="connsiteY13" fmla="*/ 301942 h 386715"/>
                <a:gd name="connsiteX14" fmla="*/ 114300 w 225742"/>
                <a:gd name="connsiteY14" fmla="*/ 215265 h 386715"/>
                <a:gd name="connsiteX15" fmla="*/ 63817 w 225742"/>
                <a:gd name="connsiteY15" fmla="*/ 72390 h 386715"/>
                <a:gd name="connsiteX16" fmla="*/ 26670 w 225742"/>
                <a:gd name="connsiteY16" fmla="*/ 36195 h 386715"/>
                <a:gd name="connsiteX17" fmla="*/ 63817 w 225742"/>
                <a:gd name="connsiteY17" fmla="*/ 0 h 386715"/>
                <a:gd name="connsiteX18" fmla="*/ 100965 w 225742"/>
                <a:gd name="connsiteY18" fmla="*/ 36195 h 386715"/>
                <a:gd name="connsiteX19" fmla="*/ 63817 w 225742"/>
                <a:gd name="connsiteY19" fmla="*/ 72390 h 386715"/>
                <a:gd name="connsiteX20" fmla="*/ 103822 w 225742"/>
                <a:gd name="connsiteY20" fmla="*/ 340042 h 386715"/>
                <a:gd name="connsiteX21" fmla="*/ 164783 w 225742"/>
                <a:gd name="connsiteY21" fmla="*/ 307658 h 386715"/>
                <a:gd name="connsiteX22" fmla="*/ 164783 w 225742"/>
                <a:gd name="connsiteY22" fmla="*/ 260985 h 386715"/>
                <a:gd name="connsiteX23" fmla="*/ 120967 w 225742"/>
                <a:gd name="connsiteY23" fmla="*/ 256222 h 386715"/>
                <a:gd name="connsiteX24" fmla="*/ 59055 w 225742"/>
                <a:gd name="connsiteY24" fmla="*/ 300038 h 386715"/>
                <a:gd name="connsiteX25" fmla="*/ 103822 w 225742"/>
                <a:gd name="connsiteY25" fmla="*/ 340042 h 386715"/>
                <a:gd name="connsiteX26" fmla="*/ 172403 w 225742"/>
                <a:gd name="connsiteY26" fmla="*/ 72390 h 386715"/>
                <a:gd name="connsiteX27" fmla="*/ 135255 w 225742"/>
                <a:gd name="connsiteY27" fmla="*/ 36195 h 386715"/>
                <a:gd name="connsiteX28" fmla="*/ 172403 w 225742"/>
                <a:gd name="connsiteY28" fmla="*/ 0 h 386715"/>
                <a:gd name="connsiteX29" fmla="*/ 209550 w 225742"/>
                <a:gd name="connsiteY29" fmla="*/ 36195 h 386715"/>
                <a:gd name="connsiteX30" fmla="*/ 172403 w 225742"/>
                <a:gd name="connsiteY30" fmla="*/ 72390 h 3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5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3"/>
                    <a:pt x="112395" y="107633"/>
                  </a:cubicBezTo>
                  <a:cubicBezTo>
                    <a:pt x="187642" y="107633"/>
                    <a:pt x="225742" y="142875"/>
                    <a:pt x="225742" y="210503"/>
                  </a:cubicBezTo>
                  <a:lnTo>
                    <a:pt x="225742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7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7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7" y="72390"/>
                  </a:cubicBezTo>
                  <a:close/>
                  <a:moveTo>
                    <a:pt x="103822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0985"/>
                  </a:lnTo>
                  <a:cubicBezTo>
                    <a:pt x="150495" y="257175"/>
                    <a:pt x="135255" y="256222"/>
                    <a:pt x="120967" y="256222"/>
                  </a:cubicBezTo>
                  <a:cubicBezTo>
                    <a:pt x="81915" y="256222"/>
                    <a:pt x="59055" y="271463"/>
                    <a:pt x="59055" y="300038"/>
                  </a:cubicBezTo>
                  <a:cubicBezTo>
                    <a:pt x="59055" y="324803"/>
                    <a:pt x="76200" y="340042"/>
                    <a:pt x="103822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" name="Freihandform: Form 189">
              <a:extLst>
                <a:ext uri="{FF2B5EF4-FFF2-40B4-BE49-F238E27FC236}">
                  <a16:creationId xmlns:a16="http://schemas.microsoft.com/office/drawing/2014/main" id="{402015ED-8B6D-DE4E-8093-A79355D84C63}"/>
                </a:ext>
              </a:extLst>
            </p:cNvPr>
            <p:cNvSpPr/>
            <p:nvPr/>
          </p:nvSpPr>
          <p:spPr>
            <a:xfrm>
              <a:off x="2069462" y="500120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7 w 165734"/>
                <a:gd name="connsiteY3" fmla="*/ 282892 h 358140"/>
                <a:gd name="connsiteX4" fmla="*/ 40957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2870 w 165734"/>
                <a:gd name="connsiteY13" fmla="*/ 138113 h 358140"/>
                <a:gd name="connsiteX14" fmla="*/ 102870 w 165734"/>
                <a:gd name="connsiteY14" fmla="*/ 269558 h 358140"/>
                <a:gd name="connsiteX15" fmla="*/ 131445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2870" y="138113"/>
                  </a:lnTo>
                  <a:lnTo>
                    <a:pt x="102870" y="269558"/>
                  </a:lnTo>
                  <a:cubicBezTo>
                    <a:pt x="102870" y="294322"/>
                    <a:pt x="111443" y="304800"/>
                    <a:pt x="131445" y="304800"/>
                  </a:cubicBezTo>
                  <a:cubicBezTo>
                    <a:pt x="142875" y="303847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194" name="Freihandform: Form 87">
            <a:extLst>
              <a:ext uri="{FF2B5EF4-FFF2-40B4-BE49-F238E27FC236}">
                <a16:creationId xmlns:a16="http://schemas.microsoft.com/office/drawing/2014/main" id="{C7277E25-4150-EF4E-B2B2-BD3F0A3E2646}"/>
              </a:ext>
            </a:extLst>
          </p:cNvPr>
          <p:cNvSpPr/>
          <p:nvPr userDrawn="1"/>
        </p:nvSpPr>
        <p:spPr>
          <a:xfrm>
            <a:off x="10272966" y="300704"/>
            <a:ext cx="1403903" cy="535987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rgbClr val="041E42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pic>
        <p:nvPicPr>
          <p:cNvPr id="115" name="Grafik 114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493" y="300704"/>
            <a:ext cx="1543659" cy="541185"/>
          </a:xfrm>
          <a:prstGeom prst="rect">
            <a:avLst/>
          </a:prstGeom>
        </p:spPr>
      </p:pic>
      <p:sp>
        <p:nvSpPr>
          <p:cNvPr id="116" name="Bildplatzhalter 5"/>
          <p:cNvSpPr>
            <a:spLocks noGrp="1"/>
          </p:cNvSpPr>
          <p:nvPr>
            <p:ph type="pic" sz="quarter" idx="14"/>
          </p:nvPr>
        </p:nvSpPr>
        <p:spPr>
          <a:xfrm>
            <a:off x="6524462" y="300704"/>
            <a:ext cx="1731896" cy="53598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880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80691-36C4-442B-801E-F5F906A331D4}" type="datetime4">
              <a:rPr lang="de-DE" smtClean="0"/>
              <a:t>3. Juli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39" name="Bildplatzhalter 8">
            <a:extLst>
              <a:ext uri="{FF2B5EF4-FFF2-40B4-BE49-F238E27FC236}">
                <a16:creationId xmlns:a16="http://schemas.microsoft.com/office/drawing/2014/main" id="{C307E1A8-BB91-4A01-9481-49FD8B5663F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06329" y="1631156"/>
            <a:ext cx="5469732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40" name="Textplatzhalter 10">
            <a:extLst>
              <a:ext uri="{FF2B5EF4-FFF2-40B4-BE49-F238E27FC236}">
                <a16:creationId xmlns:a16="http://schemas.microsoft.com/office/drawing/2014/main" id="{7ADEC47A-086D-40D0-ACA4-6913593381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6329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3" name="Textplatzhalter 6">
            <a:extLst>
              <a:ext uri="{FF2B5EF4-FFF2-40B4-BE49-F238E27FC236}">
                <a16:creationId xmlns:a16="http://schemas.microsoft.com/office/drawing/2014/main" id="{814385D7-3CBE-40E3-B67F-C8C515F3C0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BF0108A6-83E5-4EB1-9FFE-599D1B8CC3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8" y="235471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02 </a:t>
            </a:r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267C2477-3228-475F-AFD7-A441A08AAE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372EDABB-0CB3-495E-B38E-EBB187C3F00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8" y="452537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05 </a:t>
            </a:r>
          </a:p>
        </p:txBody>
      </p:sp>
      <p:sp>
        <p:nvSpPr>
          <p:cNvPr id="29" name="Textplatzhalter 6">
            <a:extLst>
              <a:ext uri="{FF2B5EF4-FFF2-40B4-BE49-F238E27FC236}">
                <a16:creationId xmlns:a16="http://schemas.microsoft.com/office/drawing/2014/main" id="{F8DE391A-D3CD-46A0-9DA6-BE18B632C9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0" name="Textplatzhalter 6">
            <a:extLst>
              <a:ext uri="{FF2B5EF4-FFF2-40B4-BE49-F238E27FC236}">
                <a16:creationId xmlns:a16="http://schemas.microsoft.com/office/drawing/2014/main" id="{6D22FFA5-3E37-4F35-A696-49186B6B11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8" y="307826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03 </a:t>
            </a:r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BFD50D54-7BD1-4F76-8C9C-C2D77E5924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2" name="Textplatzhalter 6">
            <a:extLst>
              <a:ext uri="{FF2B5EF4-FFF2-40B4-BE49-F238E27FC236}">
                <a16:creationId xmlns:a16="http://schemas.microsoft.com/office/drawing/2014/main" id="{1CB17604-E112-4197-B54C-292891529DF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18" y="380182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04 </a:t>
            </a:r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D30B4D90-1B5E-403E-AD31-C3200403209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72B1944A-640B-4200-A785-CFA163F7181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318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06 </a:t>
            </a:r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5ECB7BBA-6A53-45DD-882E-1DF6A99780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FE56B6C1-047C-44D7-B1DD-8B723581E0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8" y="163115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01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65D3C98-AF8F-400F-858D-1D6CD4B9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E94ED47E-AE0F-46CF-A861-AA42DCC1736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2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790014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pic>
        <p:nvPicPr>
          <p:cNvPr id="25" name="Grafik 24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829" y="301184"/>
            <a:ext cx="1102192" cy="3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90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2875002"/>
            <a:ext cx="11157743" cy="1107996"/>
          </a:xfrm>
        </p:spPr>
        <p:txBody>
          <a:bodyPr anchor="ctr" anchorCtr="0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Kapiteltrenner</a:t>
            </a:r>
            <a:br>
              <a:rPr lang="de-DE" dirty="0"/>
            </a:br>
            <a:r>
              <a:rPr lang="de-DE" dirty="0"/>
              <a:t>Mehrzeilig möglich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DBE663-8CF8-4EA4-AF83-5C771F9A06FE}" type="datetime4">
              <a:rPr lang="de-DE" smtClean="0"/>
              <a:t>3. Juli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87F00BE4-512D-4F35-B132-4E5C5CF1413D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F7987594-F169-42FB-8839-77BF8D405E37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9A6E8BA9-5951-4163-8A80-4621C65DA816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59DAB7DF-1308-4B09-91FE-7DF38D6584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87654828-5D94-4A05-BD5F-25792A149E05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9D3F2F75-1623-4F64-97FE-EA0C4D9FABDC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B042E0F0-49A6-465F-A607-A4C2EFB548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9D612980-2A2D-4E94-8238-9C67C608554C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2CE76F8C-9B22-4BB3-B2D6-15EC2A58C7A7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67" name="Gerader Verbinder 66">
              <a:extLst>
                <a:ext uri="{FF2B5EF4-FFF2-40B4-BE49-F238E27FC236}">
                  <a16:creationId xmlns:a16="http://schemas.microsoft.com/office/drawing/2014/main" id="{9C843E82-BEFA-4CF2-BA2F-3C80060D31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4762BE88-2459-479F-84FF-4DF483AA142C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104E26F8-EA1A-4C6F-92E1-8F6F98ABFA13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70" name="Gerader Verbinder 69">
              <a:extLst>
                <a:ext uri="{FF2B5EF4-FFF2-40B4-BE49-F238E27FC236}">
                  <a16:creationId xmlns:a16="http://schemas.microsoft.com/office/drawing/2014/main" id="{1A8A854C-301D-4327-AEA2-BCC20A88724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5A547124-456E-49C6-8FC8-111D0AAFEB7F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73B26B5D-1FEC-45B5-B34A-6A1B50955F0E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3423A679-4F5C-456E-AB6C-7A18EA3E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69754FAD-5E71-4087-B3E8-0FEC37E0D864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7C156EC4-BDB3-4DEA-9B78-E98FCFD2F54B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9E9C384D-D46B-429F-9A97-86F6E3560F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64B7918E-86D1-49EB-8917-1468D42A6E25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750A6733-FD78-4442-98B4-E2BED64B460F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77BB574D-D198-49E4-874D-732C0CBD5BF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67A72ACB-A6A0-450F-A8F3-9CA35EFC5560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C4970FA2-8D2D-462F-BD21-BDE052DC5824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A7C30986-FB99-416E-BC3E-3BAEC067C11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feld 82">
              <a:extLst>
                <a:ext uri="{FF2B5EF4-FFF2-40B4-BE49-F238E27FC236}">
                  <a16:creationId xmlns:a16="http://schemas.microsoft.com/office/drawing/2014/main" id="{4CE018F4-A860-49B3-B4CD-A328759F15C6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7C2BACBD-0A67-4A9A-B5DC-10C76F5DE4C2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85" name="Gerader Verbinder 84">
              <a:extLst>
                <a:ext uri="{FF2B5EF4-FFF2-40B4-BE49-F238E27FC236}">
                  <a16:creationId xmlns:a16="http://schemas.microsoft.com/office/drawing/2014/main" id="{65F81584-9968-42FA-B3A9-1C13CEAE92A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id="{B6D353C6-61DE-4475-8AC6-6D8AF12D49FB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87" name="Gerader Verbinder 86">
            <a:extLst>
              <a:ext uri="{FF2B5EF4-FFF2-40B4-BE49-F238E27FC236}">
                <a16:creationId xmlns:a16="http://schemas.microsoft.com/office/drawing/2014/main" id="{935008F2-D1D5-498F-9932-727B677C0AD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9E72FA59-B055-4F1F-8F32-E797C18F96F9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B89FA96C-C88D-4C6A-BE88-F3E3083BC51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feld 89">
              <a:extLst>
                <a:ext uri="{FF2B5EF4-FFF2-40B4-BE49-F238E27FC236}">
                  <a16:creationId xmlns:a16="http://schemas.microsoft.com/office/drawing/2014/main" id="{CD67028C-ACEA-4E1C-BF3F-B09177D4335E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AAA9021C-F612-7A45-9064-2DAABFCA9C99}"/>
              </a:ext>
            </a:extLst>
          </p:cNvPr>
          <p:cNvGrpSpPr/>
          <p:nvPr userDrawn="1"/>
        </p:nvGrpSpPr>
        <p:grpSpPr>
          <a:xfrm>
            <a:off x="510639" y="293096"/>
            <a:ext cx="2388067" cy="301237"/>
            <a:chOff x="510639" y="293688"/>
            <a:chExt cx="2594512" cy="327279"/>
          </a:xfrm>
        </p:grpSpPr>
        <p:sp>
          <p:nvSpPr>
            <p:cNvPr id="92" name="Freihandform: Form 139">
              <a:extLst>
                <a:ext uri="{FF2B5EF4-FFF2-40B4-BE49-F238E27FC236}">
                  <a16:creationId xmlns:a16="http://schemas.microsoft.com/office/drawing/2014/main" id="{239FEB29-764E-D84F-A6B9-E572E9BA35FA}"/>
                </a:ext>
              </a:extLst>
            </p:cNvPr>
            <p:cNvSpPr/>
            <p:nvPr/>
          </p:nvSpPr>
          <p:spPr>
            <a:xfrm>
              <a:off x="519935" y="300420"/>
              <a:ext cx="78213" cy="124372"/>
            </a:xfrm>
            <a:custGeom>
              <a:avLst/>
              <a:gdLst>
                <a:gd name="connsiteX0" fmla="*/ 232410 w 232409"/>
                <a:gd name="connsiteY0" fmla="*/ 60960 h 369569"/>
                <a:gd name="connsiteX1" fmla="*/ 65723 w 232409"/>
                <a:gd name="connsiteY1" fmla="*/ 60960 h 369569"/>
                <a:gd name="connsiteX2" fmla="*/ 65723 w 232409"/>
                <a:gd name="connsiteY2" fmla="*/ 152400 h 369569"/>
                <a:gd name="connsiteX3" fmla="*/ 189547 w 232409"/>
                <a:gd name="connsiteY3" fmla="*/ 152400 h 369569"/>
                <a:gd name="connsiteX4" fmla="*/ 189547 w 232409"/>
                <a:gd name="connsiteY4" fmla="*/ 212408 h 369569"/>
                <a:gd name="connsiteX5" fmla="*/ 65723 w 232409"/>
                <a:gd name="connsiteY5" fmla="*/ 212408 h 369569"/>
                <a:gd name="connsiteX6" fmla="*/ 65723 w 232409"/>
                <a:gd name="connsiteY6" fmla="*/ 369570 h 369569"/>
                <a:gd name="connsiteX7" fmla="*/ 0 w 232409"/>
                <a:gd name="connsiteY7" fmla="*/ 369570 h 369569"/>
                <a:gd name="connsiteX8" fmla="*/ 0 w 232409"/>
                <a:gd name="connsiteY8" fmla="*/ 0 h 369569"/>
                <a:gd name="connsiteX9" fmla="*/ 231458 w 232409"/>
                <a:gd name="connsiteY9" fmla="*/ 0 h 369569"/>
                <a:gd name="connsiteX10" fmla="*/ 231458 w 232409"/>
                <a:gd name="connsiteY10" fmla="*/ 60960 h 36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409" h="369569">
                  <a:moveTo>
                    <a:pt x="232410" y="60960"/>
                  </a:moveTo>
                  <a:lnTo>
                    <a:pt x="65723" y="60960"/>
                  </a:lnTo>
                  <a:lnTo>
                    <a:pt x="65723" y="152400"/>
                  </a:lnTo>
                  <a:lnTo>
                    <a:pt x="189547" y="152400"/>
                  </a:lnTo>
                  <a:lnTo>
                    <a:pt x="189547" y="212408"/>
                  </a:lnTo>
                  <a:lnTo>
                    <a:pt x="65723" y="212408"/>
                  </a:lnTo>
                  <a:lnTo>
                    <a:pt x="65723" y="369570"/>
                  </a:lnTo>
                  <a:lnTo>
                    <a:pt x="0" y="369570"/>
                  </a:lnTo>
                  <a:lnTo>
                    <a:pt x="0" y="0"/>
                  </a:lnTo>
                  <a:lnTo>
                    <a:pt x="231458" y="0"/>
                  </a:lnTo>
                  <a:lnTo>
                    <a:pt x="231458" y="6096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3" name="Freihandform: Form 140">
              <a:extLst>
                <a:ext uri="{FF2B5EF4-FFF2-40B4-BE49-F238E27FC236}">
                  <a16:creationId xmlns:a16="http://schemas.microsoft.com/office/drawing/2014/main" id="{30E07473-1FE4-ED4D-ABDA-C4460B82C76D}"/>
                </a:ext>
              </a:extLst>
            </p:cNvPr>
            <p:cNvSpPr/>
            <p:nvPr/>
          </p:nvSpPr>
          <p:spPr>
            <a:xfrm>
              <a:off x="610329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2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7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4" name="Freihandform: Form 141">
              <a:extLst>
                <a:ext uri="{FF2B5EF4-FFF2-40B4-BE49-F238E27FC236}">
                  <a16:creationId xmlns:a16="http://schemas.microsoft.com/office/drawing/2014/main" id="{ACFFFEA1-E2B9-BF4B-8614-D4E5B5F85F27}"/>
                </a:ext>
              </a:extLst>
            </p:cNvPr>
            <p:cNvSpPr/>
            <p:nvPr/>
          </p:nvSpPr>
          <p:spPr>
            <a:xfrm>
              <a:off x="679247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Freihandform: Form 142">
              <a:extLst>
                <a:ext uri="{FF2B5EF4-FFF2-40B4-BE49-F238E27FC236}">
                  <a16:creationId xmlns:a16="http://schemas.microsoft.com/office/drawing/2014/main" id="{DCFE20F4-1FAA-3B4B-AFD3-FE5FED6F8703}"/>
                </a:ext>
              </a:extLst>
            </p:cNvPr>
            <p:cNvSpPr/>
            <p:nvPr/>
          </p:nvSpPr>
          <p:spPr>
            <a:xfrm>
              <a:off x="72508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1913 w 242887"/>
                <a:gd name="connsiteY10" fmla="*/ 115253 h 279082"/>
                <a:gd name="connsiteX11" fmla="*/ 182880 w 242887"/>
                <a:gd name="connsiteY11" fmla="*/ 115253 h 279082"/>
                <a:gd name="connsiteX12" fmla="*/ 123825 w 242887"/>
                <a:gd name="connsiteY12" fmla="*/ 50482 h 279082"/>
                <a:gd name="connsiteX13" fmla="*/ 61913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1913" y="115253"/>
                  </a:moveTo>
                  <a:lnTo>
                    <a:pt x="182880" y="115253"/>
                  </a:lnTo>
                  <a:cubicBezTo>
                    <a:pt x="180022" y="74295"/>
                    <a:pt x="159067" y="50482"/>
                    <a:pt x="123825" y="50482"/>
                  </a:cubicBezTo>
                  <a:cubicBezTo>
                    <a:pt x="89535" y="50482"/>
                    <a:pt x="67627" y="74295"/>
                    <a:pt x="61913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6" name="Freihandform: Form 143">
              <a:extLst>
                <a:ext uri="{FF2B5EF4-FFF2-40B4-BE49-F238E27FC236}">
                  <a16:creationId xmlns:a16="http://schemas.microsoft.com/office/drawing/2014/main" id="{3D433F7E-E5FB-4B45-87E4-D54E97FD3DEE}"/>
                </a:ext>
              </a:extLst>
            </p:cNvPr>
            <p:cNvSpPr/>
            <p:nvPr/>
          </p:nvSpPr>
          <p:spPr>
            <a:xfrm>
              <a:off x="825417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2 w 248602"/>
                <a:gd name="connsiteY5" fmla="*/ 0 h 396239"/>
                <a:gd name="connsiteX6" fmla="*/ 248602 w 248602"/>
                <a:gd name="connsiteY6" fmla="*/ 389573 h 396239"/>
                <a:gd name="connsiteX7" fmla="*/ 187642 w 248602"/>
                <a:gd name="connsiteY7" fmla="*/ 389573 h 396239"/>
                <a:gd name="connsiteX8" fmla="*/ 187642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0960 w 248602"/>
                <a:gd name="connsiteY12" fmla="*/ 255270 h 396239"/>
                <a:gd name="connsiteX13" fmla="*/ 122872 w 248602"/>
                <a:gd name="connsiteY13" fmla="*/ 340995 h 396239"/>
                <a:gd name="connsiteX14" fmla="*/ 186690 w 248602"/>
                <a:gd name="connsiteY14" fmla="*/ 305753 h 396239"/>
                <a:gd name="connsiteX15" fmla="*/ 186690 w 248602"/>
                <a:gd name="connsiteY15" fmla="*/ 207645 h 396239"/>
                <a:gd name="connsiteX16" fmla="*/ 122872 w 248602"/>
                <a:gd name="connsiteY16" fmla="*/ 172402 h 396239"/>
                <a:gd name="connsiteX17" fmla="*/ 60960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2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2" y="0"/>
                  </a:lnTo>
                  <a:lnTo>
                    <a:pt x="248602" y="389573"/>
                  </a:lnTo>
                  <a:lnTo>
                    <a:pt x="187642" y="389573"/>
                  </a:lnTo>
                  <a:lnTo>
                    <a:pt x="187642" y="358140"/>
                  </a:lnTo>
                  <a:lnTo>
                    <a:pt x="186690" y="358140"/>
                  </a:lnTo>
                  <a:cubicBezTo>
                    <a:pt x="167640" y="381953"/>
                    <a:pt x="140017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0960" y="255270"/>
                  </a:moveTo>
                  <a:cubicBezTo>
                    <a:pt x="60960" y="309563"/>
                    <a:pt x="83820" y="340995"/>
                    <a:pt x="122872" y="340995"/>
                  </a:cubicBezTo>
                  <a:cubicBezTo>
                    <a:pt x="146685" y="340995"/>
                    <a:pt x="166688" y="329565"/>
                    <a:pt x="186690" y="305753"/>
                  </a:cubicBezTo>
                  <a:lnTo>
                    <a:pt x="186690" y="207645"/>
                  </a:lnTo>
                  <a:cubicBezTo>
                    <a:pt x="168592" y="183833"/>
                    <a:pt x="148590" y="172402"/>
                    <a:pt x="122872" y="172402"/>
                  </a:cubicBezTo>
                  <a:cubicBezTo>
                    <a:pt x="82867" y="172402"/>
                    <a:pt x="60960" y="201930"/>
                    <a:pt x="60960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7" name="Freihandform: Form 144">
              <a:extLst>
                <a:ext uri="{FF2B5EF4-FFF2-40B4-BE49-F238E27FC236}">
                  <a16:creationId xmlns:a16="http://schemas.microsoft.com/office/drawing/2014/main" id="{39EB8253-0480-F945-BF50-3C39BC415AEF}"/>
                </a:ext>
              </a:extLst>
            </p:cNvPr>
            <p:cNvSpPr/>
            <p:nvPr/>
          </p:nvSpPr>
          <p:spPr>
            <a:xfrm>
              <a:off x="936967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ihandform: Form 145">
              <a:extLst>
                <a:ext uri="{FF2B5EF4-FFF2-40B4-BE49-F238E27FC236}">
                  <a16:creationId xmlns:a16="http://schemas.microsoft.com/office/drawing/2014/main" id="{3C3CAEA5-31EB-6B48-8A0B-FDDA4E37BB49}"/>
                </a:ext>
              </a:extLst>
            </p:cNvPr>
            <p:cNvSpPr/>
            <p:nvPr/>
          </p:nvSpPr>
          <p:spPr>
            <a:xfrm>
              <a:off x="1005565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1438 w 79057"/>
                <a:gd name="connsiteY5" fmla="*/ 384810 h 384810"/>
                <a:gd name="connsiteX6" fmla="*/ 9525 w 79057"/>
                <a:gd name="connsiteY6" fmla="*/ 384810 h 384810"/>
                <a:gd name="connsiteX7" fmla="*/ 9525 w 79057"/>
                <a:gd name="connsiteY7" fmla="*/ 118110 h 384810"/>
                <a:gd name="connsiteX8" fmla="*/ 71438 w 79057"/>
                <a:gd name="connsiteY8" fmla="*/ 118110 h 384810"/>
                <a:gd name="connsiteX9" fmla="*/ 71438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7" y="0"/>
                    <a:pt x="39052" y="0"/>
                  </a:cubicBezTo>
                  <a:cubicBezTo>
                    <a:pt x="61913" y="0"/>
                    <a:pt x="79058" y="16193"/>
                    <a:pt x="79058" y="38100"/>
                  </a:cubicBezTo>
                  <a:close/>
                  <a:moveTo>
                    <a:pt x="71438" y="384810"/>
                  </a:moveTo>
                  <a:lnTo>
                    <a:pt x="9525" y="384810"/>
                  </a:lnTo>
                  <a:lnTo>
                    <a:pt x="9525" y="118110"/>
                  </a:lnTo>
                  <a:lnTo>
                    <a:pt x="71438" y="118110"/>
                  </a:lnTo>
                  <a:lnTo>
                    <a:pt x="71438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ihandform: Form 146">
              <a:extLst>
                <a:ext uri="{FF2B5EF4-FFF2-40B4-BE49-F238E27FC236}">
                  <a16:creationId xmlns:a16="http://schemas.microsoft.com/office/drawing/2014/main" id="{6BF62CD0-F5B5-8845-8426-81D7F83163CB}"/>
                </a:ext>
              </a:extLst>
            </p:cNvPr>
            <p:cNvSpPr/>
            <p:nvPr/>
          </p:nvSpPr>
          <p:spPr>
            <a:xfrm>
              <a:off x="1052044" y="332474"/>
              <a:ext cx="75649" cy="94240"/>
            </a:xfrm>
            <a:custGeom>
              <a:avLst/>
              <a:gdLst>
                <a:gd name="connsiteX0" fmla="*/ 222885 w 224789"/>
                <a:gd name="connsiteY0" fmla="*/ 237172 h 280034"/>
                <a:gd name="connsiteX1" fmla="*/ 127635 w 224789"/>
                <a:gd name="connsiteY1" fmla="*/ 280035 h 280034"/>
                <a:gd name="connsiteX2" fmla="*/ 0 w 224789"/>
                <a:gd name="connsiteY2" fmla="*/ 140970 h 280034"/>
                <a:gd name="connsiteX3" fmla="*/ 128588 w 224789"/>
                <a:gd name="connsiteY3" fmla="*/ 0 h 280034"/>
                <a:gd name="connsiteX4" fmla="*/ 224790 w 224789"/>
                <a:gd name="connsiteY4" fmla="*/ 45720 h 280034"/>
                <a:gd name="connsiteX5" fmla="*/ 181927 w 224789"/>
                <a:gd name="connsiteY5" fmla="*/ 86678 h 280034"/>
                <a:gd name="connsiteX6" fmla="*/ 128588 w 224789"/>
                <a:gd name="connsiteY6" fmla="*/ 57150 h 280034"/>
                <a:gd name="connsiteX7" fmla="*/ 62865 w 224789"/>
                <a:gd name="connsiteY7" fmla="*/ 140018 h 280034"/>
                <a:gd name="connsiteX8" fmla="*/ 128588 w 224789"/>
                <a:gd name="connsiteY8" fmla="*/ 222885 h 280034"/>
                <a:gd name="connsiteX9" fmla="*/ 183833 w 224789"/>
                <a:gd name="connsiteY9" fmla="*/ 193358 h 280034"/>
                <a:gd name="connsiteX10" fmla="*/ 222885 w 224789"/>
                <a:gd name="connsiteY10" fmla="*/ 237172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89" h="280034">
                  <a:moveTo>
                    <a:pt x="222885" y="237172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7" y="15240"/>
                    <a:pt x="224790" y="45720"/>
                  </a:cubicBezTo>
                  <a:lnTo>
                    <a:pt x="181927" y="86678"/>
                  </a:lnTo>
                  <a:cubicBezTo>
                    <a:pt x="166688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8"/>
                  </a:cubicBezTo>
                  <a:cubicBezTo>
                    <a:pt x="62865" y="189547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3" y="193358"/>
                  </a:cubicBezTo>
                  <a:lnTo>
                    <a:pt x="222885" y="237172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ihandform: Form 147">
              <a:extLst>
                <a:ext uri="{FF2B5EF4-FFF2-40B4-BE49-F238E27FC236}">
                  <a16:creationId xmlns:a16="http://schemas.microsoft.com/office/drawing/2014/main" id="{74F82E2E-2B50-F84C-8BD0-1F0FD1E8B441}"/>
                </a:ext>
              </a:extLst>
            </p:cNvPr>
            <p:cNvSpPr/>
            <p:nvPr/>
          </p:nvSpPr>
          <p:spPr>
            <a:xfrm>
              <a:off x="1145644" y="293688"/>
              <a:ext cx="77252" cy="131103"/>
            </a:xfrm>
            <a:custGeom>
              <a:avLst/>
              <a:gdLst>
                <a:gd name="connsiteX0" fmla="*/ 229553 w 229552"/>
                <a:gd name="connsiteY0" fmla="*/ 388620 h 389572"/>
                <a:gd name="connsiteX1" fmla="*/ 167640 w 229552"/>
                <a:gd name="connsiteY1" fmla="*/ 388620 h 389572"/>
                <a:gd name="connsiteX2" fmla="*/ 167640 w 229552"/>
                <a:gd name="connsiteY2" fmla="*/ 236220 h 389572"/>
                <a:gd name="connsiteX3" fmla="*/ 118110 w 229552"/>
                <a:gd name="connsiteY3" fmla="*/ 171450 h 389572"/>
                <a:gd name="connsiteX4" fmla="*/ 62865 w 229552"/>
                <a:gd name="connsiteY4" fmla="*/ 236220 h 389572"/>
                <a:gd name="connsiteX5" fmla="*/ 62865 w 229552"/>
                <a:gd name="connsiteY5" fmla="*/ 389573 h 389572"/>
                <a:gd name="connsiteX6" fmla="*/ 0 w 229552"/>
                <a:gd name="connsiteY6" fmla="*/ 389573 h 389572"/>
                <a:gd name="connsiteX7" fmla="*/ 0 w 229552"/>
                <a:gd name="connsiteY7" fmla="*/ 15240 h 389572"/>
                <a:gd name="connsiteX8" fmla="*/ 61913 w 229552"/>
                <a:gd name="connsiteY8" fmla="*/ 0 h 389572"/>
                <a:gd name="connsiteX9" fmla="*/ 61913 w 229552"/>
                <a:gd name="connsiteY9" fmla="*/ 155258 h 389572"/>
                <a:gd name="connsiteX10" fmla="*/ 62865 w 229552"/>
                <a:gd name="connsiteY10" fmla="*/ 155258 h 389572"/>
                <a:gd name="connsiteX11" fmla="*/ 140970 w 229552"/>
                <a:gd name="connsiteY11" fmla="*/ 116205 h 389572"/>
                <a:gd name="connsiteX12" fmla="*/ 228600 w 229552"/>
                <a:gd name="connsiteY12" fmla="*/ 223838 h 389572"/>
                <a:gd name="connsiteX13" fmla="*/ 228600 w 229552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389572">
                  <a:moveTo>
                    <a:pt x="229553" y="388620"/>
                  </a:moveTo>
                  <a:lnTo>
                    <a:pt x="167640" y="388620"/>
                  </a:lnTo>
                  <a:lnTo>
                    <a:pt x="167640" y="236220"/>
                  </a:lnTo>
                  <a:cubicBezTo>
                    <a:pt x="167640" y="197168"/>
                    <a:pt x="155257" y="171450"/>
                    <a:pt x="118110" y="171450"/>
                  </a:cubicBezTo>
                  <a:cubicBezTo>
                    <a:pt x="75247" y="171450"/>
                    <a:pt x="62865" y="205740"/>
                    <a:pt x="62865" y="236220"/>
                  </a:cubicBezTo>
                  <a:lnTo>
                    <a:pt x="62865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2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Freihandform: Form 148">
              <a:extLst>
                <a:ext uri="{FF2B5EF4-FFF2-40B4-BE49-F238E27FC236}">
                  <a16:creationId xmlns:a16="http://schemas.microsoft.com/office/drawing/2014/main" id="{764A666C-D860-AD49-B7E5-01027DAF2F9E}"/>
                </a:ext>
              </a:extLst>
            </p:cNvPr>
            <p:cNvSpPr/>
            <p:nvPr/>
          </p:nvSpPr>
          <p:spPr>
            <a:xfrm>
              <a:off x="1246937" y="359721"/>
              <a:ext cx="43915" cy="19874"/>
            </a:xfrm>
            <a:custGeom>
              <a:avLst/>
              <a:gdLst>
                <a:gd name="connsiteX0" fmla="*/ 130492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2 w 130492"/>
                <a:gd name="connsiteY3" fmla="*/ 0 h 59055"/>
                <a:gd name="connsiteX4" fmla="*/ 130492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2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2" y="0"/>
                  </a:lnTo>
                  <a:lnTo>
                    <a:pt x="130492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" name="Freihandform: Form 149">
              <a:extLst>
                <a:ext uri="{FF2B5EF4-FFF2-40B4-BE49-F238E27FC236}">
                  <a16:creationId xmlns:a16="http://schemas.microsoft.com/office/drawing/2014/main" id="{A60FAD8F-356D-9A49-8917-F8D75E39E254}"/>
                </a:ext>
              </a:extLst>
            </p:cNvPr>
            <p:cNvSpPr/>
            <p:nvPr/>
          </p:nvSpPr>
          <p:spPr>
            <a:xfrm>
              <a:off x="1302071" y="300420"/>
              <a:ext cx="115397" cy="124051"/>
            </a:xfrm>
            <a:custGeom>
              <a:avLst/>
              <a:gdLst>
                <a:gd name="connsiteX0" fmla="*/ 136208 w 342900"/>
                <a:gd name="connsiteY0" fmla="*/ 0 h 368617"/>
                <a:gd name="connsiteX1" fmla="*/ 205740 w 342900"/>
                <a:gd name="connsiteY1" fmla="*/ 0 h 368617"/>
                <a:gd name="connsiteX2" fmla="*/ 342900 w 342900"/>
                <a:gd name="connsiteY2" fmla="*/ 368618 h 368617"/>
                <a:gd name="connsiteX3" fmla="*/ 271463 w 342900"/>
                <a:gd name="connsiteY3" fmla="*/ 368618 h 368617"/>
                <a:gd name="connsiteX4" fmla="*/ 244793 w 342900"/>
                <a:gd name="connsiteY4" fmla="*/ 290512 h 368617"/>
                <a:gd name="connsiteX5" fmla="*/ 96203 w 342900"/>
                <a:gd name="connsiteY5" fmla="*/ 290512 h 368617"/>
                <a:gd name="connsiteX6" fmla="*/ 69533 w 342900"/>
                <a:gd name="connsiteY6" fmla="*/ 368618 h 368617"/>
                <a:gd name="connsiteX7" fmla="*/ 0 w 342900"/>
                <a:gd name="connsiteY7" fmla="*/ 368618 h 368617"/>
                <a:gd name="connsiteX8" fmla="*/ 136208 w 342900"/>
                <a:gd name="connsiteY8" fmla="*/ 0 h 368617"/>
                <a:gd name="connsiteX9" fmla="*/ 116205 w 342900"/>
                <a:gd name="connsiteY9" fmla="*/ 231458 h 368617"/>
                <a:gd name="connsiteX10" fmla="*/ 223838 w 342900"/>
                <a:gd name="connsiteY10" fmla="*/ 231458 h 368617"/>
                <a:gd name="connsiteX11" fmla="*/ 170498 w 342900"/>
                <a:gd name="connsiteY11" fmla="*/ 75247 h 368617"/>
                <a:gd name="connsiteX12" fmla="*/ 169545 w 342900"/>
                <a:gd name="connsiteY12" fmla="*/ 75247 h 368617"/>
                <a:gd name="connsiteX13" fmla="*/ 116205 w 342900"/>
                <a:gd name="connsiteY13" fmla="*/ 231458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2900" h="368617">
                  <a:moveTo>
                    <a:pt x="136208" y="0"/>
                  </a:moveTo>
                  <a:lnTo>
                    <a:pt x="205740" y="0"/>
                  </a:lnTo>
                  <a:lnTo>
                    <a:pt x="342900" y="368618"/>
                  </a:lnTo>
                  <a:lnTo>
                    <a:pt x="271463" y="368618"/>
                  </a:lnTo>
                  <a:lnTo>
                    <a:pt x="244793" y="290512"/>
                  </a:lnTo>
                  <a:lnTo>
                    <a:pt x="96203" y="290512"/>
                  </a:lnTo>
                  <a:lnTo>
                    <a:pt x="69533" y="368618"/>
                  </a:lnTo>
                  <a:lnTo>
                    <a:pt x="0" y="368618"/>
                  </a:lnTo>
                  <a:lnTo>
                    <a:pt x="136208" y="0"/>
                  </a:lnTo>
                  <a:close/>
                  <a:moveTo>
                    <a:pt x="116205" y="231458"/>
                  </a:moveTo>
                  <a:lnTo>
                    <a:pt x="223838" y="231458"/>
                  </a:lnTo>
                  <a:lnTo>
                    <a:pt x="170498" y="75247"/>
                  </a:lnTo>
                  <a:lnTo>
                    <a:pt x="169545" y="75247"/>
                  </a:lnTo>
                  <a:lnTo>
                    <a:pt x="116205" y="231458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" name="Freihandform: Form 150">
              <a:extLst>
                <a:ext uri="{FF2B5EF4-FFF2-40B4-BE49-F238E27FC236}">
                  <a16:creationId xmlns:a16="http://schemas.microsoft.com/office/drawing/2014/main" id="{2122BFDD-4180-3242-9DE6-1722C6BB87E1}"/>
                </a:ext>
              </a:extLst>
            </p:cNvPr>
            <p:cNvSpPr/>
            <p:nvPr/>
          </p:nvSpPr>
          <p:spPr>
            <a:xfrm>
              <a:off x="1436060" y="293688"/>
              <a:ext cx="20835" cy="130783"/>
            </a:xfrm>
            <a:custGeom>
              <a:avLst/>
              <a:gdLst>
                <a:gd name="connsiteX0" fmla="*/ 61913 w 61912"/>
                <a:gd name="connsiteY0" fmla="*/ 388620 h 388620"/>
                <a:gd name="connsiteX1" fmla="*/ 0 w 61912"/>
                <a:gd name="connsiteY1" fmla="*/ 388620 h 388620"/>
                <a:gd name="connsiteX2" fmla="*/ 0 w 61912"/>
                <a:gd name="connsiteY2" fmla="*/ 14288 h 388620"/>
                <a:gd name="connsiteX3" fmla="*/ 61913 w 61912"/>
                <a:gd name="connsiteY3" fmla="*/ 0 h 388620"/>
                <a:gd name="connsiteX4" fmla="*/ 61913 w 61912"/>
                <a:gd name="connsiteY4" fmla="*/ 388620 h 3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8620">
                  <a:moveTo>
                    <a:pt x="61913" y="388620"/>
                  </a:moveTo>
                  <a:lnTo>
                    <a:pt x="0" y="388620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ihandform: Form 151">
              <a:extLst>
                <a:ext uri="{FF2B5EF4-FFF2-40B4-BE49-F238E27FC236}">
                  <a16:creationId xmlns:a16="http://schemas.microsoft.com/office/drawing/2014/main" id="{A137BDFA-16B4-5E4D-90CA-25E45475E283}"/>
                </a:ext>
              </a:extLst>
            </p:cNvPr>
            <p:cNvSpPr/>
            <p:nvPr/>
          </p:nvSpPr>
          <p:spPr>
            <a:xfrm>
              <a:off x="1479334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3355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ihandform: Form 152">
              <a:extLst>
                <a:ext uri="{FF2B5EF4-FFF2-40B4-BE49-F238E27FC236}">
                  <a16:creationId xmlns:a16="http://schemas.microsoft.com/office/drawing/2014/main" id="{51BC45C2-1274-BB42-B2FF-655E609A4F3F}"/>
                </a:ext>
              </a:extLst>
            </p:cNvPr>
            <p:cNvSpPr/>
            <p:nvPr/>
          </p:nvSpPr>
          <p:spPr>
            <a:xfrm>
              <a:off x="1572613" y="334718"/>
              <a:ext cx="85906" cy="89753"/>
            </a:xfrm>
            <a:custGeom>
              <a:avLst/>
              <a:gdLst>
                <a:gd name="connsiteX0" fmla="*/ 255270 w 255269"/>
                <a:gd name="connsiteY0" fmla="*/ 266700 h 266700"/>
                <a:gd name="connsiteX1" fmla="*/ 183832 w 255269"/>
                <a:gd name="connsiteY1" fmla="*/ 266700 h 266700"/>
                <a:gd name="connsiteX2" fmla="*/ 126682 w 255269"/>
                <a:gd name="connsiteY2" fmla="*/ 174307 h 266700"/>
                <a:gd name="connsiteX3" fmla="*/ 125730 w 255269"/>
                <a:gd name="connsiteY3" fmla="*/ 174307 h 266700"/>
                <a:gd name="connsiteX4" fmla="*/ 70485 w 255269"/>
                <a:gd name="connsiteY4" fmla="*/ 266700 h 266700"/>
                <a:gd name="connsiteX5" fmla="*/ 0 w 255269"/>
                <a:gd name="connsiteY5" fmla="*/ 266700 h 266700"/>
                <a:gd name="connsiteX6" fmla="*/ 91440 w 255269"/>
                <a:gd name="connsiteY6" fmla="*/ 128588 h 266700"/>
                <a:gd name="connsiteX7" fmla="*/ 6667 w 255269"/>
                <a:gd name="connsiteY7" fmla="*/ 0 h 266700"/>
                <a:gd name="connsiteX8" fmla="*/ 77152 w 255269"/>
                <a:gd name="connsiteY8" fmla="*/ 0 h 266700"/>
                <a:gd name="connsiteX9" fmla="*/ 127635 w 255269"/>
                <a:gd name="connsiteY9" fmla="*/ 81915 h 266700"/>
                <a:gd name="connsiteX10" fmla="*/ 128588 w 255269"/>
                <a:gd name="connsiteY10" fmla="*/ 81915 h 266700"/>
                <a:gd name="connsiteX11" fmla="*/ 178117 w 255269"/>
                <a:gd name="connsiteY11" fmla="*/ 0 h 266700"/>
                <a:gd name="connsiteX12" fmla="*/ 247650 w 255269"/>
                <a:gd name="connsiteY12" fmla="*/ 0 h 266700"/>
                <a:gd name="connsiteX13" fmla="*/ 163830 w 255269"/>
                <a:gd name="connsiteY13" fmla="*/ 127635 h 266700"/>
                <a:gd name="connsiteX14" fmla="*/ 255270 w 255269"/>
                <a:gd name="connsiteY1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269" h="266700">
                  <a:moveTo>
                    <a:pt x="255270" y="266700"/>
                  </a:moveTo>
                  <a:lnTo>
                    <a:pt x="183832" y="266700"/>
                  </a:lnTo>
                  <a:lnTo>
                    <a:pt x="126682" y="174307"/>
                  </a:lnTo>
                  <a:lnTo>
                    <a:pt x="125730" y="174307"/>
                  </a:lnTo>
                  <a:lnTo>
                    <a:pt x="70485" y="266700"/>
                  </a:lnTo>
                  <a:lnTo>
                    <a:pt x="0" y="266700"/>
                  </a:lnTo>
                  <a:lnTo>
                    <a:pt x="91440" y="128588"/>
                  </a:lnTo>
                  <a:lnTo>
                    <a:pt x="6667" y="0"/>
                  </a:lnTo>
                  <a:lnTo>
                    <a:pt x="77152" y="0"/>
                  </a:lnTo>
                  <a:lnTo>
                    <a:pt x="127635" y="81915"/>
                  </a:lnTo>
                  <a:lnTo>
                    <a:pt x="128588" y="81915"/>
                  </a:lnTo>
                  <a:lnTo>
                    <a:pt x="178117" y="0"/>
                  </a:lnTo>
                  <a:lnTo>
                    <a:pt x="247650" y="0"/>
                  </a:lnTo>
                  <a:lnTo>
                    <a:pt x="163830" y="127635"/>
                  </a:lnTo>
                  <a:lnTo>
                    <a:pt x="255270" y="26670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ihandform: Form 153">
              <a:extLst>
                <a:ext uri="{FF2B5EF4-FFF2-40B4-BE49-F238E27FC236}">
                  <a16:creationId xmlns:a16="http://schemas.microsoft.com/office/drawing/2014/main" id="{039CA6A1-8CFA-4A4B-9F23-2BB7B0C89625}"/>
                </a:ext>
              </a:extLst>
            </p:cNvPr>
            <p:cNvSpPr/>
            <p:nvPr/>
          </p:nvSpPr>
          <p:spPr>
            <a:xfrm>
              <a:off x="1669733" y="332795"/>
              <a:ext cx="75975" cy="93920"/>
            </a:xfrm>
            <a:custGeom>
              <a:avLst/>
              <a:gdLst>
                <a:gd name="connsiteX0" fmla="*/ 114317 w 225759"/>
                <a:gd name="connsiteY0" fmla="*/ 107632 h 279082"/>
                <a:gd name="connsiteX1" fmla="*/ 164799 w 225759"/>
                <a:gd name="connsiteY1" fmla="*/ 113347 h 279082"/>
                <a:gd name="connsiteX2" fmla="*/ 164799 w 225759"/>
                <a:gd name="connsiteY2" fmla="*/ 103822 h 279082"/>
                <a:gd name="connsiteX3" fmla="*/ 105744 w 225759"/>
                <a:gd name="connsiteY3" fmla="*/ 52388 h 279082"/>
                <a:gd name="connsiteX4" fmla="*/ 38117 w 225759"/>
                <a:gd name="connsiteY4" fmla="*/ 67628 h 279082"/>
                <a:gd name="connsiteX5" fmla="*/ 24782 w 225759"/>
                <a:gd name="connsiteY5" fmla="*/ 15240 h 279082"/>
                <a:gd name="connsiteX6" fmla="*/ 112412 w 225759"/>
                <a:gd name="connsiteY6" fmla="*/ 0 h 279082"/>
                <a:gd name="connsiteX7" fmla="*/ 225759 w 225759"/>
                <a:gd name="connsiteY7" fmla="*/ 102870 h 279082"/>
                <a:gd name="connsiteX8" fmla="*/ 225759 w 225759"/>
                <a:gd name="connsiteY8" fmla="*/ 273368 h 279082"/>
                <a:gd name="connsiteX9" fmla="*/ 166704 w 225759"/>
                <a:gd name="connsiteY9" fmla="*/ 273368 h 279082"/>
                <a:gd name="connsiteX10" fmla="*/ 166704 w 225759"/>
                <a:gd name="connsiteY10" fmla="*/ 244793 h 279082"/>
                <a:gd name="connsiteX11" fmla="*/ 165752 w 225759"/>
                <a:gd name="connsiteY11" fmla="*/ 244793 h 279082"/>
                <a:gd name="connsiteX12" fmla="*/ 87647 w 225759"/>
                <a:gd name="connsiteY12" fmla="*/ 279083 h 279082"/>
                <a:gd name="connsiteX13" fmla="*/ 17 w 225759"/>
                <a:gd name="connsiteY13" fmla="*/ 194310 h 279082"/>
                <a:gd name="connsiteX14" fmla="*/ 114317 w 225759"/>
                <a:gd name="connsiteY14" fmla="*/ 107632 h 279082"/>
                <a:gd name="connsiteX15" fmla="*/ 103839 w 225759"/>
                <a:gd name="connsiteY15" fmla="*/ 232410 h 279082"/>
                <a:gd name="connsiteX16" fmla="*/ 164799 w 225759"/>
                <a:gd name="connsiteY16" fmla="*/ 200025 h 279082"/>
                <a:gd name="connsiteX17" fmla="*/ 164799 w 225759"/>
                <a:gd name="connsiteY17" fmla="*/ 154305 h 279082"/>
                <a:gd name="connsiteX18" fmla="*/ 120984 w 225759"/>
                <a:gd name="connsiteY18" fmla="*/ 149543 h 279082"/>
                <a:gd name="connsiteX19" fmla="*/ 59072 w 225759"/>
                <a:gd name="connsiteY19" fmla="*/ 193358 h 279082"/>
                <a:gd name="connsiteX20" fmla="*/ 103839 w 225759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5759" h="279082">
                  <a:moveTo>
                    <a:pt x="114317" y="107632"/>
                  </a:moveTo>
                  <a:cubicBezTo>
                    <a:pt x="131462" y="107632"/>
                    <a:pt x="147654" y="108585"/>
                    <a:pt x="164799" y="113347"/>
                  </a:cubicBezTo>
                  <a:lnTo>
                    <a:pt x="164799" y="103822"/>
                  </a:lnTo>
                  <a:cubicBezTo>
                    <a:pt x="164799" y="69532"/>
                    <a:pt x="144797" y="52388"/>
                    <a:pt x="105744" y="52388"/>
                  </a:cubicBezTo>
                  <a:cubicBezTo>
                    <a:pt x="83837" y="52388"/>
                    <a:pt x="60024" y="57150"/>
                    <a:pt x="38117" y="67628"/>
                  </a:cubicBezTo>
                  <a:lnTo>
                    <a:pt x="24782" y="15240"/>
                  </a:lnTo>
                  <a:cubicBezTo>
                    <a:pt x="49547" y="5715"/>
                    <a:pt x="81932" y="0"/>
                    <a:pt x="112412" y="0"/>
                  </a:cubicBezTo>
                  <a:cubicBezTo>
                    <a:pt x="187659" y="0"/>
                    <a:pt x="225759" y="35243"/>
                    <a:pt x="225759" y="102870"/>
                  </a:cubicBezTo>
                  <a:lnTo>
                    <a:pt x="225759" y="273368"/>
                  </a:lnTo>
                  <a:lnTo>
                    <a:pt x="166704" y="273368"/>
                  </a:lnTo>
                  <a:lnTo>
                    <a:pt x="166704" y="244793"/>
                  </a:lnTo>
                  <a:lnTo>
                    <a:pt x="165752" y="244793"/>
                  </a:lnTo>
                  <a:cubicBezTo>
                    <a:pt x="142892" y="268605"/>
                    <a:pt x="119079" y="279083"/>
                    <a:pt x="87647" y="279083"/>
                  </a:cubicBezTo>
                  <a:cubicBezTo>
                    <a:pt x="34307" y="279083"/>
                    <a:pt x="17" y="245745"/>
                    <a:pt x="17" y="194310"/>
                  </a:cubicBezTo>
                  <a:cubicBezTo>
                    <a:pt x="-936" y="138113"/>
                    <a:pt x="39069" y="107632"/>
                    <a:pt x="114317" y="107632"/>
                  </a:cubicBezTo>
                  <a:close/>
                  <a:moveTo>
                    <a:pt x="103839" y="232410"/>
                  </a:moveTo>
                  <a:cubicBezTo>
                    <a:pt x="126699" y="232410"/>
                    <a:pt x="147654" y="220980"/>
                    <a:pt x="164799" y="200025"/>
                  </a:cubicBezTo>
                  <a:lnTo>
                    <a:pt x="164799" y="154305"/>
                  </a:lnTo>
                  <a:cubicBezTo>
                    <a:pt x="150512" y="150495"/>
                    <a:pt x="135272" y="149543"/>
                    <a:pt x="120984" y="149543"/>
                  </a:cubicBezTo>
                  <a:cubicBezTo>
                    <a:pt x="81932" y="149543"/>
                    <a:pt x="59072" y="164783"/>
                    <a:pt x="59072" y="193358"/>
                  </a:cubicBezTo>
                  <a:cubicBezTo>
                    <a:pt x="59072" y="217170"/>
                    <a:pt x="76217" y="232410"/>
                    <a:pt x="103839" y="23241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" name="Freihandform: Form 154">
              <a:extLst>
                <a:ext uri="{FF2B5EF4-FFF2-40B4-BE49-F238E27FC236}">
                  <a16:creationId xmlns:a16="http://schemas.microsoft.com/office/drawing/2014/main" id="{ED05D2C0-4637-7549-888A-5A0ED2277201}"/>
                </a:ext>
              </a:extLst>
            </p:cNvPr>
            <p:cNvSpPr/>
            <p:nvPr/>
          </p:nvSpPr>
          <p:spPr>
            <a:xfrm>
              <a:off x="1772314" y="332795"/>
              <a:ext cx="77252" cy="91997"/>
            </a:xfrm>
            <a:custGeom>
              <a:avLst/>
              <a:gdLst>
                <a:gd name="connsiteX0" fmla="*/ 229553 w 229552"/>
                <a:gd name="connsiteY0" fmla="*/ 272415 h 273367"/>
                <a:gd name="connsiteX1" fmla="*/ 166688 w 229552"/>
                <a:gd name="connsiteY1" fmla="*/ 272415 h 273367"/>
                <a:gd name="connsiteX2" fmla="*/ 166688 w 229552"/>
                <a:gd name="connsiteY2" fmla="*/ 120015 h 273367"/>
                <a:gd name="connsiteX3" fmla="*/ 117157 w 229552"/>
                <a:gd name="connsiteY3" fmla="*/ 55245 h 273367"/>
                <a:gd name="connsiteX4" fmla="*/ 61913 w 229552"/>
                <a:gd name="connsiteY4" fmla="*/ 120015 h 273367"/>
                <a:gd name="connsiteX5" fmla="*/ 61913 w 229552"/>
                <a:gd name="connsiteY5" fmla="*/ 273368 h 273367"/>
                <a:gd name="connsiteX6" fmla="*/ 0 w 229552"/>
                <a:gd name="connsiteY6" fmla="*/ 273368 h 273367"/>
                <a:gd name="connsiteX7" fmla="*/ 0 w 229552"/>
                <a:gd name="connsiteY7" fmla="*/ 6668 h 273367"/>
                <a:gd name="connsiteX8" fmla="*/ 61913 w 229552"/>
                <a:gd name="connsiteY8" fmla="*/ 6668 h 273367"/>
                <a:gd name="connsiteX9" fmla="*/ 61913 w 229552"/>
                <a:gd name="connsiteY9" fmla="*/ 39053 h 273367"/>
                <a:gd name="connsiteX10" fmla="*/ 62865 w 229552"/>
                <a:gd name="connsiteY10" fmla="*/ 39053 h 273367"/>
                <a:gd name="connsiteX11" fmla="*/ 140970 w 229552"/>
                <a:gd name="connsiteY11" fmla="*/ 0 h 273367"/>
                <a:gd name="connsiteX12" fmla="*/ 228600 w 229552"/>
                <a:gd name="connsiteY12" fmla="*/ 107632 h 273367"/>
                <a:gd name="connsiteX13" fmla="*/ 228600 w 229552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273367">
                  <a:moveTo>
                    <a:pt x="229553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7" y="55245"/>
                    <a:pt x="117157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7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ihandform: Form 155">
              <a:extLst>
                <a:ext uri="{FF2B5EF4-FFF2-40B4-BE49-F238E27FC236}">
                  <a16:creationId xmlns:a16="http://schemas.microsoft.com/office/drawing/2014/main" id="{E19058B0-7775-D44E-B670-ABF807D028C6}"/>
                </a:ext>
              </a:extLst>
            </p:cNvPr>
            <p:cNvSpPr/>
            <p:nvPr/>
          </p:nvSpPr>
          <p:spPr>
            <a:xfrm>
              <a:off x="1871684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3 w 248602"/>
                <a:gd name="connsiteY5" fmla="*/ 0 h 396239"/>
                <a:gd name="connsiteX6" fmla="*/ 248603 w 248602"/>
                <a:gd name="connsiteY6" fmla="*/ 389573 h 396239"/>
                <a:gd name="connsiteX7" fmla="*/ 187643 w 248602"/>
                <a:gd name="connsiteY7" fmla="*/ 389573 h 396239"/>
                <a:gd name="connsiteX8" fmla="*/ 187643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1913 w 248602"/>
                <a:gd name="connsiteY12" fmla="*/ 255270 h 396239"/>
                <a:gd name="connsiteX13" fmla="*/ 123825 w 248602"/>
                <a:gd name="connsiteY13" fmla="*/ 340995 h 396239"/>
                <a:gd name="connsiteX14" fmla="*/ 187643 w 248602"/>
                <a:gd name="connsiteY14" fmla="*/ 305753 h 396239"/>
                <a:gd name="connsiteX15" fmla="*/ 187643 w 248602"/>
                <a:gd name="connsiteY15" fmla="*/ 207645 h 396239"/>
                <a:gd name="connsiteX16" fmla="*/ 123825 w 248602"/>
                <a:gd name="connsiteY16" fmla="*/ 172402 h 396239"/>
                <a:gd name="connsiteX17" fmla="*/ 61913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3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3" y="0"/>
                  </a:lnTo>
                  <a:lnTo>
                    <a:pt x="248603" y="389573"/>
                  </a:lnTo>
                  <a:lnTo>
                    <a:pt x="187643" y="389573"/>
                  </a:lnTo>
                  <a:lnTo>
                    <a:pt x="187643" y="358140"/>
                  </a:lnTo>
                  <a:lnTo>
                    <a:pt x="186690" y="358140"/>
                  </a:lnTo>
                  <a:cubicBezTo>
                    <a:pt x="167640" y="381953"/>
                    <a:pt x="140018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1913" y="255270"/>
                  </a:moveTo>
                  <a:cubicBezTo>
                    <a:pt x="61913" y="309563"/>
                    <a:pt x="84772" y="340995"/>
                    <a:pt x="123825" y="340995"/>
                  </a:cubicBezTo>
                  <a:cubicBezTo>
                    <a:pt x="147638" y="340995"/>
                    <a:pt x="167640" y="329565"/>
                    <a:pt x="187643" y="305753"/>
                  </a:cubicBezTo>
                  <a:lnTo>
                    <a:pt x="187643" y="207645"/>
                  </a:lnTo>
                  <a:cubicBezTo>
                    <a:pt x="169545" y="183833"/>
                    <a:pt x="149543" y="172402"/>
                    <a:pt x="123825" y="172402"/>
                  </a:cubicBezTo>
                  <a:cubicBezTo>
                    <a:pt x="82868" y="172402"/>
                    <a:pt x="61913" y="201930"/>
                    <a:pt x="61913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9" name="Freihandform: Form 156">
              <a:extLst>
                <a:ext uri="{FF2B5EF4-FFF2-40B4-BE49-F238E27FC236}">
                  <a16:creationId xmlns:a16="http://schemas.microsoft.com/office/drawing/2014/main" id="{B494CC1A-A672-C84F-986B-05A683E0AF13}"/>
                </a:ext>
              </a:extLst>
            </p:cNvPr>
            <p:cNvSpPr/>
            <p:nvPr/>
          </p:nvSpPr>
          <p:spPr>
            <a:xfrm>
              <a:off x="197810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7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3" y="264795"/>
                    <a:pt x="172402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90488" y="50482"/>
                    <a:pt x="67627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ihandform: Form 157">
              <a:extLst>
                <a:ext uri="{FF2B5EF4-FFF2-40B4-BE49-F238E27FC236}">
                  <a16:creationId xmlns:a16="http://schemas.microsoft.com/office/drawing/2014/main" id="{3FA5D363-CFB8-0746-97D7-B5D03E23E745}"/>
                </a:ext>
              </a:extLst>
            </p:cNvPr>
            <p:cNvSpPr/>
            <p:nvPr/>
          </p:nvSpPr>
          <p:spPr>
            <a:xfrm>
              <a:off x="2083566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Freihandform: Form 158">
              <a:extLst>
                <a:ext uri="{FF2B5EF4-FFF2-40B4-BE49-F238E27FC236}">
                  <a16:creationId xmlns:a16="http://schemas.microsoft.com/office/drawing/2014/main" id="{61F52BFA-2C47-174A-AD0B-49737BCE47CD}"/>
                </a:ext>
              </a:extLst>
            </p:cNvPr>
            <p:cNvSpPr/>
            <p:nvPr/>
          </p:nvSpPr>
          <p:spPr>
            <a:xfrm>
              <a:off x="2150561" y="359721"/>
              <a:ext cx="43915" cy="19874"/>
            </a:xfrm>
            <a:custGeom>
              <a:avLst/>
              <a:gdLst>
                <a:gd name="connsiteX0" fmla="*/ 130493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3 w 130492"/>
                <a:gd name="connsiteY3" fmla="*/ 0 h 59055"/>
                <a:gd name="connsiteX4" fmla="*/ 130493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3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3" y="0"/>
                  </a:lnTo>
                  <a:lnTo>
                    <a:pt x="130493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" name="Freihandform: Form 159">
              <a:extLst>
                <a:ext uri="{FF2B5EF4-FFF2-40B4-BE49-F238E27FC236}">
                  <a16:creationId xmlns:a16="http://schemas.microsoft.com/office/drawing/2014/main" id="{56D89971-3BAE-8B48-8779-9659478A6E33}"/>
                </a:ext>
              </a:extLst>
            </p:cNvPr>
            <p:cNvSpPr/>
            <p:nvPr/>
          </p:nvSpPr>
          <p:spPr>
            <a:xfrm>
              <a:off x="2221081" y="300420"/>
              <a:ext cx="97126" cy="126295"/>
            </a:xfrm>
            <a:custGeom>
              <a:avLst/>
              <a:gdLst>
                <a:gd name="connsiteX0" fmla="*/ 288607 w 288607"/>
                <a:gd name="connsiteY0" fmla="*/ 222885 h 375284"/>
                <a:gd name="connsiteX1" fmla="*/ 143827 w 288607"/>
                <a:gd name="connsiteY1" fmla="*/ 375285 h 375284"/>
                <a:gd name="connsiteX2" fmla="*/ 0 w 288607"/>
                <a:gd name="connsiteY2" fmla="*/ 222885 h 375284"/>
                <a:gd name="connsiteX3" fmla="*/ 0 w 288607"/>
                <a:gd name="connsiteY3" fmla="*/ 0 h 375284"/>
                <a:gd name="connsiteX4" fmla="*/ 66675 w 288607"/>
                <a:gd name="connsiteY4" fmla="*/ 0 h 375284"/>
                <a:gd name="connsiteX5" fmla="*/ 66675 w 288607"/>
                <a:gd name="connsiteY5" fmla="*/ 219075 h 375284"/>
                <a:gd name="connsiteX6" fmla="*/ 144780 w 288607"/>
                <a:gd name="connsiteY6" fmla="*/ 312420 h 375284"/>
                <a:gd name="connsiteX7" fmla="*/ 220980 w 288607"/>
                <a:gd name="connsiteY7" fmla="*/ 219075 h 375284"/>
                <a:gd name="connsiteX8" fmla="*/ 220980 w 288607"/>
                <a:gd name="connsiteY8" fmla="*/ 0 h 375284"/>
                <a:gd name="connsiteX9" fmla="*/ 287655 w 288607"/>
                <a:gd name="connsiteY9" fmla="*/ 0 h 375284"/>
                <a:gd name="connsiteX10" fmla="*/ 287655 w 288607"/>
                <a:gd name="connsiteY10" fmla="*/ 222885 h 37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8607" h="375284">
                  <a:moveTo>
                    <a:pt x="288607" y="222885"/>
                  </a:moveTo>
                  <a:cubicBezTo>
                    <a:pt x="288607" y="311468"/>
                    <a:pt x="242888" y="375285"/>
                    <a:pt x="143827" y="375285"/>
                  </a:cubicBezTo>
                  <a:cubicBezTo>
                    <a:pt x="45720" y="375285"/>
                    <a:pt x="0" y="312420"/>
                    <a:pt x="0" y="222885"/>
                  </a:cubicBezTo>
                  <a:lnTo>
                    <a:pt x="0" y="0"/>
                  </a:lnTo>
                  <a:lnTo>
                    <a:pt x="66675" y="0"/>
                  </a:lnTo>
                  <a:lnTo>
                    <a:pt x="66675" y="219075"/>
                  </a:lnTo>
                  <a:cubicBezTo>
                    <a:pt x="66675" y="274320"/>
                    <a:pt x="90488" y="312420"/>
                    <a:pt x="144780" y="312420"/>
                  </a:cubicBezTo>
                  <a:cubicBezTo>
                    <a:pt x="199073" y="312420"/>
                    <a:pt x="220980" y="275272"/>
                    <a:pt x="220980" y="219075"/>
                  </a:cubicBezTo>
                  <a:lnTo>
                    <a:pt x="220980" y="0"/>
                  </a:lnTo>
                  <a:lnTo>
                    <a:pt x="287655" y="0"/>
                  </a:lnTo>
                  <a:lnTo>
                    <a:pt x="287655" y="22288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" name="Freihandform: Form 160">
              <a:extLst>
                <a:ext uri="{FF2B5EF4-FFF2-40B4-BE49-F238E27FC236}">
                  <a16:creationId xmlns:a16="http://schemas.microsoft.com/office/drawing/2014/main" id="{5BFB40D3-0C94-C34E-8D0C-BA37CE64A2A6}"/>
                </a:ext>
              </a:extLst>
            </p:cNvPr>
            <p:cNvSpPr/>
            <p:nvPr/>
          </p:nvSpPr>
          <p:spPr>
            <a:xfrm>
              <a:off x="2346415" y="332795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8 h 273367"/>
                <a:gd name="connsiteX6" fmla="*/ 0 w 228600"/>
                <a:gd name="connsiteY6" fmla="*/ 273368 h 273367"/>
                <a:gd name="connsiteX7" fmla="*/ 0 w 228600"/>
                <a:gd name="connsiteY7" fmla="*/ 6668 h 273367"/>
                <a:gd name="connsiteX8" fmla="*/ 61913 w 228600"/>
                <a:gd name="connsiteY8" fmla="*/ 6668 h 273367"/>
                <a:gd name="connsiteX9" fmla="*/ 61913 w 228600"/>
                <a:gd name="connsiteY9" fmla="*/ 39053 h 273367"/>
                <a:gd name="connsiteX10" fmla="*/ 62865 w 228600"/>
                <a:gd name="connsiteY10" fmla="*/ 39053 h 273367"/>
                <a:gd name="connsiteX11" fmla="*/ 140970 w 228600"/>
                <a:gd name="connsiteY11" fmla="*/ 0 h 273367"/>
                <a:gd name="connsiteX12" fmla="*/ 228600 w 228600"/>
                <a:gd name="connsiteY12" fmla="*/ 107632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8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" name="Freihandform: Form 161">
              <a:extLst>
                <a:ext uri="{FF2B5EF4-FFF2-40B4-BE49-F238E27FC236}">
                  <a16:creationId xmlns:a16="http://schemas.microsoft.com/office/drawing/2014/main" id="{5F3B670D-3F4C-EB46-B888-A17039EC5DA8}"/>
                </a:ext>
              </a:extLst>
            </p:cNvPr>
            <p:cNvSpPr/>
            <p:nvPr/>
          </p:nvSpPr>
          <p:spPr>
            <a:xfrm>
              <a:off x="2447067" y="294971"/>
              <a:ext cx="26605" cy="129501"/>
            </a:xfrm>
            <a:custGeom>
              <a:avLst/>
              <a:gdLst>
                <a:gd name="connsiteX0" fmla="*/ 79057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7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7" y="38100"/>
                  </a:moveTo>
                  <a:cubicBezTo>
                    <a:pt x="79057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7" y="16193"/>
                    <a:pt x="79057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ihandform: Form 162">
              <a:extLst>
                <a:ext uri="{FF2B5EF4-FFF2-40B4-BE49-F238E27FC236}">
                  <a16:creationId xmlns:a16="http://schemas.microsoft.com/office/drawing/2014/main" id="{1AC6A114-F6C4-A44F-82C1-746D659D92E5}"/>
                </a:ext>
              </a:extLst>
            </p:cNvPr>
            <p:cNvSpPr/>
            <p:nvPr/>
          </p:nvSpPr>
          <p:spPr>
            <a:xfrm>
              <a:off x="2488418" y="335039"/>
              <a:ext cx="87189" cy="89753"/>
            </a:xfrm>
            <a:custGeom>
              <a:avLst/>
              <a:gdLst>
                <a:gd name="connsiteX0" fmla="*/ 259080 w 259079"/>
                <a:gd name="connsiteY0" fmla="*/ 0 h 266700"/>
                <a:gd name="connsiteX1" fmla="*/ 161925 w 259079"/>
                <a:gd name="connsiteY1" fmla="*/ 266700 h 266700"/>
                <a:gd name="connsiteX2" fmla="*/ 97155 w 259079"/>
                <a:gd name="connsiteY2" fmla="*/ 266700 h 266700"/>
                <a:gd name="connsiteX3" fmla="*/ 0 w 259079"/>
                <a:gd name="connsiteY3" fmla="*/ 0 h 266700"/>
                <a:gd name="connsiteX4" fmla="*/ 68580 w 259079"/>
                <a:gd name="connsiteY4" fmla="*/ 0 h 266700"/>
                <a:gd name="connsiteX5" fmla="*/ 129540 w 259079"/>
                <a:gd name="connsiteY5" fmla="*/ 193358 h 266700"/>
                <a:gd name="connsiteX6" fmla="*/ 130492 w 259079"/>
                <a:gd name="connsiteY6" fmla="*/ 193358 h 266700"/>
                <a:gd name="connsiteX7" fmla="*/ 191452 w 259079"/>
                <a:gd name="connsiteY7" fmla="*/ 0 h 266700"/>
                <a:gd name="connsiteX8" fmla="*/ 259080 w 259079"/>
                <a:gd name="connsiteY8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079" h="266700">
                  <a:moveTo>
                    <a:pt x="259080" y="0"/>
                  </a:moveTo>
                  <a:lnTo>
                    <a:pt x="161925" y="266700"/>
                  </a:lnTo>
                  <a:lnTo>
                    <a:pt x="97155" y="266700"/>
                  </a:lnTo>
                  <a:lnTo>
                    <a:pt x="0" y="0"/>
                  </a:lnTo>
                  <a:lnTo>
                    <a:pt x="68580" y="0"/>
                  </a:lnTo>
                  <a:lnTo>
                    <a:pt x="129540" y="193358"/>
                  </a:lnTo>
                  <a:lnTo>
                    <a:pt x="130492" y="193358"/>
                  </a:lnTo>
                  <a:lnTo>
                    <a:pt x="191452" y="0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" name="Freihandform: Form 163">
              <a:extLst>
                <a:ext uri="{FF2B5EF4-FFF2-40B4-BE49-F238E27FC236}">
                  <a16:creationId xmlns:a16="http://schemas.microsoft.com/office/drawing/2014/main" id="{6C84A291-9A88-BC46-9243-A5BDAD73E704}"/>
                </a:ext>
              </a:extLst>
            </p:cNvPr>
            <p:cNvSpPr/>
            <p:nvPr/>
          </p:nvSpPr>
          <p:spPr>
            <a:xfrm>
              <a:off x="2585223" y="332795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8 w 242887"/>
                <a:gd name="connsiteY6" fmla="*/ 225743 h 279082"/>
                <a:gd name="connsiteX7" fmla="*/ 198120 w 242887"/>
                <a:gd name="connsiteY7" fmla="*/ 194310 h 279082"/>
                <a:gd name="connsiteX8" fmla="*/ 237173 w 242887"/>
                <a:gd name="connsiteY8" fmla="*/ 235268 h 279082"/>
                <a:gd name="connsiteX9" fmla="*/ 132398 w 242887"/>
                <a:gd name="connsiteY9" fmla="*/ 279083 h 279082"/>
                <a:gd name="connsiteX10" fmla="*/ 62865 w 242887"/>
                <a:gd name="connsiteY10" fmla="*/ 115253 h 279082"/>
                <a:gd name="connsiteX11" fmla="*/ 183833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3" y="201930"/>
                    <a:pt x="94298" y="225743"/>
                    <a:pt x="132398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3" y="235268"/>
                  </a:lnTo>
                  <a:cubicBezTo>
                    <a:pt x="206693" y="264795"/>
                    <a:pt x="173355" y="279083"/>
                    <a:pt x="132398" y="279083"/>
                  </a:cubicBezTo>
                  <a:close/>
                  <a:moveTo>
                    <a:pt x="62865" y="115253"/>
                  </a:moveTo>
                  <a:lnTo>
                    <a:pt x="183833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ihandform: Form 165">
              <a:extLst>
                <a:ext uri="{FF2B5EF4-FFF2-40B4-BE49-F238E27FC236}">
                  <a16:creationId xmlns:a16="http://schemas.microsoft.com/office/drawing/2014/main" id="{ED77166F-3C93-3744-9927-37978A728989}"/>
                </a:ext>
              </a:extLst>
            </p:cNvPr>
            <p:cNvSpPr/>
            <p:nvPr/>
          </p:nvSpPr>
          <p:spPr>
            <a:xfrm>
              <a:off x="2690683" y="332713"/>
              <a:ext cx="53852" cy="91758"/>
            </a:xfrm>
            <a:custGeom>
              <a:avLst/>
              <a:gdLst>
                <a:gd name="connsiteX0" fmla="*/ 160020 w 160019"/>
                <a:gd name="connsiteY0" fmla="*/ 5005 h 272657"/>
                <a:gd name="connsiteX1" fmla="*/ 150495 w 160019"/>
                <a:gd name="connsiteY1" fmla="*/ 68823 h 272657"/>
                <a:gd name="connsiteX2" fmla="*/ 116205 w 160019"/>
                <a:gd name="connsiteY2" fmla="*/ 60250 h 272657"/>
                <a:gd name="connsiteX3" fmla="*/ 61913 w 160019"/>
                <a:gd name="connsiteY3" fmla="*/ 135498 h 272657"/>
                <a:gd name="connsiteX4" fmla="*/ 61913 w 160019"/>
                <a:gd name="connsiteY4" fmla="*/ 272658 h 272657"/>
                <a:gd name="connsiteX5" fmla="*/ 0 w 160019"/>
                <a:gd name="connsiteY5" fmla="*/ 272658 h 272657"/>
                <a:gd name="connsiteX6" fmla="*/ 0 w 160019"/>
                <a:gd name="connsiteY6" fmla="*/ 5958 h 272657"/>
                <a:gd name="connsiteX7" fmla="*/ 60960 w 160019"/>
                <a:gd name="connsiteY7" fmla="*/ 5958 h 272657"/>
                <a:gd name="connsiteX8" fmla="*/ 60960 w 160019"/>
                <a:gd name="connsiteY8" fmla="*/ 40248 h 272657"/>
                <a:gd name="connsiteX9" fmla="*/ 61913 w 160019"/>
                <a:gd name="connsiteY9" fmla="*/ 40248 h 272657"/>
                <a:gd name="connsiteX10" fmla="*/ 131445 w 160019"/>
                <a:gd name="connsiteY10" fmla="*/ 243 h 272657"/>
                <a:gd name="connsiteX11" fmla="*/ 160020 w 160019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19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" name="Freihandform: Form 166">
              <a:extLst>
                <a:ext uri="{FF2B5EF4-FFF2-40B4-BE49-F238E27FC236}">
                  <a16:creationId xmlns:a16="http://schemas.microsoft.com/office/drawing/2014/main" id="{407D65A0-6EC3-0D4A-8197-FB6484487BE4}"/>
                </a:ext>
              </a:extLst>
            </p:cNvPr>
            <p:cNvSpPr/>
            <p:nvPr/>
          </p:nvSpPr>
          <p:spPr>
            <a:xfrm>
              <a:off x="2754472" y="332474"/>
              <a:ext cx="69238" cy="94240"/>
            </a:xfrm>
            <a:custGeom>
              <a:avLst/>
              <a:gdLst>
                <a:gd name="connsiteX0" fmla="*/ 29527 w 205739"/>
                <a:gd name="connsiteY0" fmla="*/ 198120 h 280034"/>
                <a:gd name="connsiteX1" fmla="*/ 104775 w 205739"/>
                <a:gd name="connsiteY1" fmla="*/ 227647 h 280034"/>
                <a:gd name="connsiteX2" fmla="*/ 143827 w 205739"/>
                <a:gd name="connsiteY2" fmla="*/ 200978 h 280034"/>
                <a:gd name="connsiteX3" fmla="*/ 10477 w 205739"/>
                <a:gd name="connsiteY3" fmla="*/ 82868 h 280034"/>
                <a:gd name="connsiteX4" fmla="*/ 111442 w 205739"/>
                <a:gd name="connsiteY4" fmla="*/ 0 h 280034"/>
                <a:gd name="connsiteX5" fmla="*/ 203835 w 205739"/>
                <a:gd name="connsiteY5" fmla="*/ 27622 h 280034"/>
                <a:gd name="connsiteX6" fmla="*/ 174307 w 205739"/>
                <a:gd name="connsiteY6" fmla="*/ 76200 h 280034"/>
                <a:gd name="connsiteX7" fmla="*/ 110490 w 205739"/>
                <a:gd name="connsiteY7" fmla="*/ 52387 h 280034"/>
                <a:gd name="connsiteX8" fmla="*/ 72390 w 205739"/>
                <a:gd name="connsiteY8" fmla="*/ 77153 h 280034"/>
                <a:gd name="connsiteX9" fmla="*/ 205740 w 205739"/>
                <a:gd name="connsiteY9" fmla="*/ 195262 h 280034"/>
                <a:gd name="connsiteX10" fmla="*/ 102870 w 205739"/>
                <a:gd name="connsiteY10" fmla="*/ 280035 h 280034"/>
                <a:gd name="connsiteX11" fmla="*/ 0 w 205739"/>
                <a:gd name="connsiteY11" fmla="*/ 247650 h 280034"/>
                <a:gd name="connsiteX12" fmla="*/ 29527 w 205739"/>
                <a:gd name="connsiteY12" fmla="*/ 198120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39" h="280034">
                  <a:moveTo>
                    <a:pt x="29527" y="198120"/>
                  </a:moveTo>
                  <a:cubicBezTo>
                    <a:pt x="56197" y="218122"/>
                    <a:pt x="80963" y="227647"/>
                    <a:pt x="104775" y="227647"/>
                  </a:cubicBezTo>
                  <a:cubicBezTo>
                    <a:pt x="127635" y="227647"/>
                    <a:pt x="143827" y="217170"/>
                    <a:pt x="143827" y="200978"/>
                  </a:cubicBezTo>
                  <a:cubicBezTo>
                    <a:pt x="143827" y="155258"/>
                    <a:pt x="10477" y="171450"/>
                    <a:pt x="10477" y="82868"/>
                  </a:cubicBezTo>
                  <a:cubicBezTo>
                    <a:pt x="10477" y="33338"/>
                    <a:pt x="51435" y="0"/>
                    <a:pt x="111442" y="0"/>
                  </a:cubicBezTo>
                  <a:cubicBezTo>
                    <a:pt x="143827" y="0"/>
                    <a:pt x="175260" y="9525"/>
                    <a:pt x="203835" y="27622"/>
                  </a:cubicBezTo>
                  <a:lnTo>
                    <a:pt x="174307" y="76200"/>
                  </a:lnTo>
                  <a:cubicBezTo>
                    <a:pt x="151447" y="60960"/>
                    <a:pt x="130492" y="52387"/>
                    <a:pt x="110490" y="52387"/>
                  </a:cubicBezTo>
                  <a:cubicBezTo>
                    <a:pt x="87630" y="52387"/>
                    <a:pt x="72390" y="61912"/>
                    <a:pt x="72390" y="77153"/>
                  </a:cubicBezTo>
                  <a:cubicBezTo>
                    <a:pt x="72390" y="120968"/>
                    <a:pt x="205740" y="105728"/>
                    <a:pt x="205740" y="195262"/>
                  </a:cubicBezTo>
                  <a:cubicBezTo>
                    <a:pt x="205740" y="245745"/>
                    <a:pt x="164782" y="280035"/>
                    <a:pt x="102870" y="280035"/>
                  </a:cubicBezTo>
                  <a:cubicBezTo>
                    <a:pt x="67627" y="280035"/>
                    <a:pt x="31432" y="268605"/>
                    <a:pt x="0" y="247650"/>
                  </a:cubicBezTo>
                  <a:lnTo>
                    <a:pt x="29527" y="1981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" name="Freihandform: Form 168">
              <a:extLst>
                <a:ext uri="{FF2B5EF4-FFF2-40B4-BE49-F238E27FC236}">
                  <a16:creationId xmlns:a16="http://schemas.microsoft.com/office/drawing/2014/main" id="{F67E5B46-C275-4F48-A09F-54D35BC6A4BF}"/>
                </a:ext>
              </a:extLst>
            </p:cNvPr>
            <p:cNvSpPr/>
            <p:nvPr/>
          </p:nvSpPr>
          <p:spPr>
            <a:xfrm>
              <a:off x="2843264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3 w 79057"/>
                <a:gd name="connsiteY1" fmla="*/ 76200 h 384810"/>
                <a:gd name="connsiteX2" fmla="*/ 0 w 79057"/>
                <a:gd name="connsiteY2" fmla="*/ 38100 h 384810"/>
                <a:gd name="connsiteX3" fmla="*/ 39053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3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3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" name="Freihandform: Form 169">
              <a:extLst>
                <a:ext uri="{FF2B5EF4-FFF2-40B4-BE49-F238E27FC236}">
                  <a16:creationId xmlns:a16="http://schemas.microsoft.com/office/drawing/2014/main" id="{909E25E7-19E2-8747-9126-F1AB3D631F78}"/>
                </a:ext>
              </a:extLst>
            </p:cNvPr>
            <p:cNvSpPr/>
            <p:nvPr/>
          </p:nvSpPr>
          <p:spPr>
            <a:xfrm>
              <a:off x="2884935" y="306189"/>
              <a:ext cx="55775" cy="120525"/>
            </a:xfrm>
            <a:custGeom>
              <a:avLst/>
              <a:gdLst>
                <a:gd name="connsiteX0" fmla="*/ 165735 w 165735"/>
                <a:gd name="connsiteY0" fmla="*/ 295275 h 358139"/>
                <a:gd name="connsiteX1" fmla="*/ 165735 w 165735"/>
                <a:gd name="connsiteY1" fmla="*/ 348615 h 358139"/>
                <a:gd name="connsiteX2" fmla="*/ 113348 w 165735"/>
                <a:gd name="connsiteY2" fmla="*/ 358140 h 358139"/>
                <a:gd name="connsiteX3" fmla="*/ 40958 w 165735"/>
                <a:gd name="connsiteY3" fmla="*/ 282892 h 358139"/>
                <a:gd name="connsiteX4" fmla="*/ 40958 w 165735"/>
                <a:gd name="connsiteY4" fmla="*/ 137160 h 358139"/>
                <a:gd name="connsiteX5" fmla="*/ 0 w 165735"/>
                <a:gd name="connsiteY5" fmla="*/ 137160 h 358139"/>
                <a:gd name="connsiteX6" fmla="*/ 0 w 165735"/>
                <a:gd name="connsiteY6" fmla="*/ 85725 h 358139"/>
                <a:gd name="connsiteX7" fmla="*/ 40005 w 165735"/>
                <a:gd name="connsiteY7" fmla="*/ 85725 h 358139"/>
                <a:gd name="connsiteX8" fmla="*/ 40005 w 165735"/>
                <a:gd name="connsiteY8" fmla="*/ 13335 h 358139"/>
                <a:gd name="connsiteX9" fmla="*/ 101918 w 165735"/>
                <a:gd name="connsiteY9" fmla="*/ 0 h 358139"/>
                <a:gd name="connsiteX10" fmla="*/ 101918 w 165735"/>
                <a:gd name="connsiteY10" fmla="*/ 86677 h 358139"/>
                <a:gd name="connsiteX11" fmla="*/ 165735 w 165735"/>
                <a:gd name="connsiteY11" fmla="*/ 86677 h 358139"/>
                <a:gd name="connsiteX12" fmla="*/ 165735 w 165735"/>
                <a:gd name="connsiteY12" fmla="*/ 138113 h 358139"/>
                <a:gd name="connsiteX13" fmla="*/ 101918 w 165735"/>
                <a:gd name="connsiteY13" fmla="*/ 138113 h 358139"/>
                <a:gd name="connsiteX14" fmla="*/ 101918 w 165735"/>
                <a:gd name="connsiteY14" fmla="*/ 269558 h 358139"/>
                <a:gd name="connsiteX15" fmla="*/ 130493 w 165735"/>
                <a:gd name="connsiteY15" fmla="*/ 304800 h 358139"/>
                <a:gd name="connsiteX16" fmla="*/ 165735 w 165735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5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8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3"/>
                    <a:pt x="110490" y="304800"/>
                    <a:pt x="130493" y="304800"/>
                  </a:cubicBezTo>
                  <a:cubicBezTo>
                    <a:pt x="141923" y="303848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" name="Freihandform: Form 170">
              <a:extLst>
                <a:ext uri="{FF2B5EF4-FFF2-40B4-BE49-F238E27FC236}">
                  <a16:creationId xmlns:a16="http://schemas.microsoft.com/office/drawing/2014/main" id="{EAC5A913-E03E-7D4D-9078-FE9CA24554F9}"/>
                </a:ext>
              </a:extLst>
            </p:cNvPr>
            <p:cNvSpPr/>
            <p:nvPr/>
          </p:nvSpPr>
          <p:spPr>
            <a:xfrm>
              <a:off x="2957058" y="296573"/>
              <a:ext cx="75970" cy="130142"/>
            </a:xfrm>
            <a:custGeom>
              <a:avLst/>
              <a:gdLst>
                <a:gd name="connsiteX0" fmla="*/ 114300 w 225742"/>
                <a:gd name="connsiteY0" fmla="*/ 215265 h 386714"/>
                <a:gd name="connsiteX1" fmla="*/ 164783 w 225742"/>
                <a:gd name="connsiteY1" fmla="*/ 220980 h 386714"/>
                <a:gd name="connsiteX2" fmla="*/ 164783 w 225742"/>
                <a:gd name="connsiteY2" fmla="*/ 211455 h 386714"/>
                <a:gd name="connsiteX3" fmla="*/ 105728 w 225742"/>
                <a:gd name="connsiteY3" fmla="*/ 160020 h 386714"/>
                <a:gd name="connsiteX4" fmla="*/ 38100 w 225742"/>
                <a:gd name="connsiteY4" fmla="*/ 175260 h 386714"/>
                <a:gd name="connsiteX5" fmla="*/ 24765 w 225742"/>
                <a:gd name="connsiteY5" fmla="*/ 122873 h 386714"/>
                <a:gd name="connsiteX6" fmla="*/ 112395 w 225742"/>
                <a:gd name="connsiteY6" fmla="*/ 107632 h 386714"/>
                <a:gd name="connsiteX7" fmla="*/ 225743 w 225742"/>
                <a:gd name="connsiteY7" fmla="*/ 210502 h 386714"/>
                <a:gd name="connsiteX8" fmla="*/ 225743 w 225742"/>
                <a:gd name="connsiteY8" fmla="*/ 381000 h 386714"/>
                <a:gd name="connsiteX9" fmla="*/ 166688 w 225742"/>
                <a:gd name="connsiteY9" fmla="*/ 381000 h 386714"/>
                <a:gd name="connsiteX10" fmla="*/ 166688 w 225742"/>
                <a:gd name="connsiteY10" fmla="*/ 352425 h 386714"/>
                <a:gd name="connsiteX11" fmla="*/ 165735 w 225742"/>
                <a:gd name="connsiteY11" fmla="*/ 352425 h 386714"/>
                <a:gd name="connsiteX12" fmla="*/ 87630 w 225742"/>
                <a:gd name="connsiteY12" fmla="*/ 386715 h 386714"/>
                <a:gd name="connsiteX13" fmla="*/ 0 w 225742"/>
                <a:gd name="connsiteY13" fmla="*/ 301942 h 386714"/>
                <a:gd name="connsiteX14" fmla="*/ 114300 w 225742"/>
                <a:gd name="connsiteY14" fmla="*/ 215265 h 386714"/>
                <a:gd name="connsiteX15" fmla="*/ 63818 w 225742"/>
                <a:gd name="connsiteY15" fmla="*/ 72390 h 386714"/>
                <a:gd name="connsiteX16" fmla="*/ 26670 w 225742"/>
                <a:gd name="connsiteY16" fmla="*/ 36195 h 386714"/>
                <a:gd name="connsiteX17" fmla="*/ 63818 w 225742"/>
                <a:gd name="connsiteY17" fmla="*/ 0 h 386714"/>
                <a:gd name="connsiteX18" fmla="*/ 100965 w 225742"/>
                <a:gd name="connsiteY18" fmla="*/ 36195 h 386714"/>
                <a:gd name="connsiteX19" fmla="*/ 63818 w 225742"/>
                <a:gd name="connsiteY19" fmla="*/ 72390 h 386714"/>
                <a:gd name="connsiteX20" fmla="*/ 103823 w 225742"/>
                <a:gd name="connsiteY20" fmla="*/ 340042 h 386714"/>
                <a:gd name="connsiteX21" fmla="*/ 164783 w 225742"/>
                <a:gd name="connsiteY21" fmla="*/ 307658 h 386714"/>
                <a:gd name="connsiteX22" fmla="*/ 164783 w 225742"/>
                <a:gd name="connsiteY22" fmla="*/ 261938 h 386714"/>
                <a:gd name="connsiteX23" fmla="*/ 120968 w 225742"/>
                <a:gd name="connsiteY23" fmla="*/ 257175 h 386714"/>
                <a:gd name="connsiteX24" fmla="*/ 59055 w 225742"/>
                <a:gd name="connsiteY24" fmla="*/ 300990 h 386714"/>
                <a:gd name="connsiteX25" fmla="*/ 103823 w 225742"/>
                <a:gd name="connsiteY25" fmla="*/ 340042 h 386714"/>
                <a:gd name="connsiteX26" fmla="*/ 172403 w 225742"/>
                <a:gd name="connsiteY26" fmla="*/ 72390 h 386714"/>
                <a:gd name="connsiteX27" fmla="*/ 135255 w 225742"/>
                <a:gd name="connsiteY27" fmla="*/ 36195 h 386714"/>
                <a:gd name="connsiteX28" fmla="*/ 172403 w 225742"/>
                <a:gd name="connsiteY28" fmla="*/ 0 h 386714"/>
                <a:gd name="connsiteX29" fmla="*/ 209550 w 225742"/>
                <a:gd name="connsiteY29" fmla="*/ 36195 h 386714"/>
                <a:gd name="connsiteX30" fmla="*/ 172403 w 225742"/>
                <a:gd name="connsiteY30" fmla="*/ 72390 h 38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4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2"/>
                    <a:pt x="112395" y="107632"/>
                  </a:cubicBezTo>
                  <a:cubicBezTo>
                    <a:pt x="187643" y="107632"/>
                    <a:pt x="225743" y="142875"/>
                    <a:pt x="225743" y="210502"/>
                  </a:cubicBezTo>
                  <a:lnTo>
                    <a:pt x="225743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8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8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8" y="72390"/>
                  </a:cubicBezTo>
                  <a:close/>
                  <a:moveTo>
                    <a:pt x="103823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1938"/>
                  </a:lnTo>
                  <a:cubicBezTo>
                    <a:pt x="150495" y="258127"/>
                    <a:pt x="135255" y="257175"/>
                    <a:pt x="120968" y="257175"/>
                  </a:cubicBezTo>
                  <a:cubicBezTo>
                    <a:pt x="81915" y="257175"/>
                    <a:pt x="59055" y="272415"/>
                    <a:pt x="59055" y="300990"/>
                  </a:cubicBezTo>
                  <a:cubicBezTo>
                    <a:pt x="59055" y="324803"/>
                    <a:pt x="76200" y="340042"/>
                    <a:pt x="103823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" name="Freihandform: Form 171">
              <a:extLst>
                <a:ext uri="{FF2B5EF4-FFF2-40B4-BE49-F238E27FC236}">
                  <a16:creationId xmlns:a16="http://schemas.microsoft.com/office/drawing/2014/main" id="{8FABF0FD-F7EF-5349-A2E7-C349C225F8D4}"/>
                </a:ext>
              </a:extLst>
            </p:cNvPr>
            <p:cNvSpPr/>
            <p:nvPr/>
          </p:nvSpPr>
          <p:spPr>
            <a:xfrm>
              <a:off x="3049376" y="306189"/>
              <a:ext cx="55775" cy="120525"/>
            </a:xfrm>
            <a:custGeom>
              <a:avLst/>
              <a:gdLst>
                <a:gd name="connsiteX0" fmla="*/ 165735 w 165734"/>
                <a:gd name="connsiteY0" fmla="*/ 295275 h 358139"/>
                <a:gd name="connsiteX1" fmla="*/ 165735 w 165734"/>
                <a:gd name="connsiteY1" fmla="*/ 348615 h 358139"/>
                <a:gd name="connsiteX2" fmla="*/ 113347 w 165734"/>
                <a:gd name="connsiteY2" fmla="*/ 358140 h 358139"/>
                <a:gd name="connsiteX3" fmla="*/ 40957 w 165734"/>
                <a:gd name="connsiteY3" fmla="*/ 282892 h 358139"/>
                <a:gd name="connsiteX4" fmla="*/ 40957 w 165734"/>
                <a:gd name="connsiteY4" fmla="*/ 137160 h 358139"/>
                <a:gd name="connsiteX5" fmla="*/ 0 w 165734"/>
                <a:gd name="connsiteY5" fmla="*/ 137160 h 358139"/>
                <a:gd name="connsiteX6" fmla="*/ 0 w 165734"/>
                <a:gd name="connsiteY6" fmla="*/ 85725 h 358139"/>
                <a:gd name="connsiteX7" fmla="*/ 40005 w 165734"/>
                <a:gd name="connsiteY7" fmla="*/ 85725 h 358139"/>
                <a:gd name="connsiteX8" fmla="*/ 40005 w 165734"/>
                <a:gd name="connsiteY8" fmla="*/ 13335 h 358139"/>
                <a:gd name="connsiteX9" fmla="*/ 101917 w 165734"/>
                <a:gd name="connsiteY9" fmla="*/ 0 h 358139"/>
                <a:gd name="connsiteX10" fmla="*/ 101917 w 165734"/>
                <a:gd name="connsiteY10" fmla="*/ 86677 h 358139"/>
                <a:gd name="connsiteX11" fmla="*/ 165735 w 165734"/>
                <a:gd name="connsiteY11" fmla="*/ 86677 h 358139"/>
                <a:gd name="connsiteX12" fmla="*/ 165735 w 165734"/>
                <a:gd name="connsiteY12" fmla="*/ 138113 h 358139"/>
                <a:gd name="connsiteX13" fmla="*/ 101917 w 165734"/>
                <a:gd name="connsiteY13" fmla="*/ 138113 h 358139"/>
                <a:gd name="connsiteX14" fmla="*/ 101917 w 165734"/>
                <a:gd name="connsiteY14" fmla="*/ 269558 h 358139"/>
                <a:gd name="connsiteX15" fmla="*/ 130492 w 165734"/>
                <a:gd name="connsiteY15" fmla="*/ 304800 h 358139"/>
                <a:gd name="connsiteX16" fmla="*/ 165735 w 165734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7" y="0"/>
                  </a:lnTo>
                  <a:lnTo>
                    <a:pt x="101917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7" y="138113"/>
                  </a:lnTo>
                  <a:lnTo>
                    <a:pt x="101917" y="269558"/>
                  </a:lnTo>
                  <a:cubicBezTo>
                    <a:pt x="101917" y="294323"/>
                    <a:pt x="110490" y="304800"/>
                    <a:pt x="130492" y="304800"/>
                  </a:cubicBezTo>
                  <a:cubicBezTo>
                    <a:pt x="142875" y="303848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" name="Freihandform: Form 172">
              <a:extLst>
                <a:ext uri="{FF2B5EF4-FFF2-40B4-BE49-F238E27FC236}">
                  <a16:creationId xmlns:a16="http://schemas.microsoft.com/office/drawing/2014/main" id="{691B08B6-CE79-0F4B-B988-B7D1CEE53D89}"/>
                </a:ext>
              </a:extLst>
            </p:cNvPr>
            <p:cNvSpPr/>
            <p:nvPr/>
          </p:nvSpPr>
          <p:spPr>
            <a:xfrm>
              <a:off x="510639" y="494671"/>
              <a:ext cx="92638" cy="124051"/>
            </a:xfrm>
            <a:custGeom>
              <a:avLst/>
              <a:gdLst>
                <a:gd name="connsiteX0" fmla="*/ 275273 w 275272"/>
                <a:gd name="connsiteY0" fmla="*/ 60960 h 368617"/>
                <a:gd name="connsiteX1" fmla="*/ 170498 w 275272"/>
                <a:gd name="connsiteY1" fmla="*/ 60960 h 368617"/>
                <a:gd name="connsiteX2" fmla="*/ 170498 w 275272"/>
                <a:gd name="connsiteY2" fmla="*/ 368617 h 368617"/>
                <a:gd name="connsiteX3" fmla="*/ 104775 w 275272"/>
                <a:gd name="connsiteY3" fmla="*/ 368617 h 368617"/>
                <a:gd name="connsiteX4" fmla="*/ 104775 w 275272"/>
                <a:gd name="connsiteY4" fmla="*/ 60960 h 368617"/>
                <a:gd name="connsiteX5" fmla="*/ 0 w 275272"/>
                <a:gd name="connsiteY5" fmla="*/ 60960 h 368617"/>
                <a:gd name="connsiteX6" fmla="*/ 0 w 275272"/>
                <a:gd name="connsiteY6" fmla="*/ 0 h 368617"/>
                <a:gd name="connsiteX7" fmla="*/ 275273 w 275272"/>
                <a:gd name="connsiteY7" fmla="*/ 0 h 368617"/>
                <a:gd name="connsiteX8" fmla="*/ 275273 w 275272"/>
                <a:gd name="connsiteY8" fmla="*/ 60960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272" h="368617">
                  <a:moveTo>
                    <a:pt x="275273" y="60960"/>
                  </a:moveTo>
                  <a:lnTo>
                    <a:pt x="170498" y="60960"/>
                  </a:lnTo>
                  <a:lnTo>
                    <a:pt x="170498" y="368617"/>
                  </a:lnTo>
                  <a:lnTo>
                    <a:pt x="104775" y="368617"/>
                  </a:lnTo>
                  <a:lnTo>
                    <a:pt x="104775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275273" y="0"/>
                  </a:lnTo>
                  <a:lnTo>
                    <a:pt x="275273" y="6096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" name="Freihandform: Form 173">
              <a:extLst>
                <a:ext uri="{FF2B5EF4-FFF2-40B4-BE49-F238E27FC236}">
                  <a16:creationId xmlns:a16="http://schemas.microsoft.com/office/drawing/2014/main" id="{618EC208-E675-F54F-926D-39AE3A23A938}"/>
                </a:ext>
              </a:extLst>
            </p:cNvPr>
            <p:cNvSpPr/>
            <p:nvPr/>
          </p:nvSpPr>
          <p:spPr>
            <a:xfrm>
              <a:off x="603919" y="526726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3817 w 242887"/>
                <a:gd name="connsiteY5" fmla="*/ 160972 h 279082"/>
                <a:gd name="connsiteX6" fmla="*/ 133350 w 242887"/>
                <a:gd name="connsiteY6" fmla="*/ 225742 h 279082"/>
                <a:gd name="connsiteX7" fmla="*/ 199073 w 242887"/>
                <a:gd name="connsiteY7" fmla="*/ 194310 h 279082"/>
                <a:gd name="connsiteX8" fmla="*/ 238125 w 242887"/>
                <a:gd name="connsiteY8" fmla="*/ 235267 h 279082"/>
                <a:gd name="connsiteX9" fmla="*/ 132398 w 242887"/>
                <a:gd name="connsiteY9" fmla="*/ 279083 h 279082"/>
                <a:gd name="connsiteX10" fmla="*/ 62865 w 242887"/>
                <a:gd name="connsiteY10" fmla="*/ 115252 h 279082"/>
                <a:gd name="connsiteX11" fmla="*/ 183833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3817" y="160972"/>
                  </a:lnTo>
                  <a:cubicBezTo>
                    <a:pt x="70485" y="201930"/>
                    <a:pt x="95250" y="225742"/>
                    <a:pt x="133350" y="225742"/>
                  </a:cubicBezTo>
                  <a:cubicBezTo>
                    <a:pt x="158115" y="225742"/>
                    <a:pt x="178117" y="216217"/>
                    <a:pt x="199073" y="194310"/>
                  </a:cubicBezTo>
                  <a:lnTo>
                    <a:pt x="238125" y="235267"/>
                  </a:lnTo>
                  <a:cubicBezTo>
                    <a:pt x="206692" y="264795"/>
                    <a:pt x="172402" y="279083"/>
                    <a:pt x="132398" y="279083"/>
                  </a:cubicBezTo>
                  <a:close/>
                  <a:moveTo>
                    <a:pt x="62865" y="115252"/>
                  </a:moveTo>
                  <a:lnTo>
                    <a:pt x="183833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" name="Freihandform: Form 174">
              <a:extLst>
                <a:ext uri="{FF2B5EF4-FFF2-40B4-BE49-F238E27FC236}">
                  <a16:creationId xmlns:a16="http://schemas.microsoft.com/office/drawing/2014/main" id="{F3D8309A-1653-614D-A944-931615072E3B}"/>
                </a:ext>
              </a:extLst>
            </p:cNvPr>
            <p:cNvSpPr/>
            <p:nvPr/>
          </p:nvSpPr>
          <p:spPr>
            <a:xfrm>
              <a:off x="703929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3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3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6688" y="66675"/>
                    <a:pt x="149543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3" y="222885"/>
                    <a:pt x="166688" y="213360"/>
                    <a:pt x="183833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" name="Freihandform: Form 175">
              <a:extLst>
                <a:ext uri="{FF2B5EF4-FFF2-40B4-BE49-F238E27FC236}">
                  <a16:creationId xmlns:a16="http://schemas.microsoft.com/office/drawing/2014/main" id="{717FDDCD-E871-BB4D-B232-2CEF5564DDCE}"/>
                </a:ext>
              </a:extLst>
            </p:cNvPr>
            <p:cNvSpPr/>
            <p:nvPr/>
          </p:nvSpPr>
          <p:spPr>
            <a:xfrm>
              <a:off x="79785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" name="Freihandform: Form 176">
              <a:extLst>
                <a:ext uri="{FF2B5EF4-FFF2-40B4-BE49-F238E27FC236}">
                  <a16:creationId xmlns:a16="http://schemas.microsoft.com/office/drawing/2014/main" id="{C8995C5D-7CC7-2E42-B769-E20C40839485}"/>
                </a:ext>
              </a:extLst>
            </p:cNvPr>
            <p:cNvSpPr/>
            <p:nvPr/>
          </p:nvSpPr>
          <p:spPr>
            <a:xfrm>
              <a:off x="901707" y="526726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7 h 273367"/>
                <a:gd name="connsiteX6" fmla="*/ 0 w 228600"/>
                <a:gd name="connsiteY6" fmla="*/ 273367 h 273367"/>
                <a:gd name="connsiteX7" fmla="*/ 0 w 228600"/>
                <a:gd name="connsiteY7" fmla="*/ 6667 h 273367"/>
                <a:gd name="connsiteX8" fmla="*/ 61913 w 228600"/>
                <a:gd name="connsiteY8" fmla="*/ 6667 h 273367"/>
                <a:gd name="connsiteX9" fmla="*/ 61913 w 228600"/>
                <a:gd name="connsiteY9" fmla="*/ 39052 h 273367"/>
                <a:gd name="connsiteX10" fmla="*/ 62865 w 228600"/>
                <a:gd name="connsiteY10" fmla="*/ 39052 h 273367"/>
                <a:gd name="connsiteX11" fmla="*/ 140970 w 228600"/>
                <a:gd name="connsiteY11" fmla="*/ 0 h 273367"/>
                <a:gd name="connsiteX12" fmla="*/ 228600 w 228600"/>
                <a:gd name="connsiteY12" fmla="*/ 107633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7"/>
                  </a:lnTo>
                  <a:lnTo>
                    <a:pt x="0" y="273367"/>
                  </a:lnTo>
                  <a:lnTo>
                    <a:pt x="0" y="6667"/>
                  </a:lnTo>
                  <a:lnTo>
                    <a:pt x="61913" y="6667"/>
                  </a:lnTo>
                  <a:lnTo>
                    <a:pt x="61913" y="39052"/>
                  </a:lnTo>
                  <a:lnTo>
                    <a:pt x="62865" y="39052"/>
                  </a:lnTo>
                  <a:cubicBezTo>
                    <a:pt x="78105" y="15240"/>
                    <a:pt x="106680" y="0"/>
                    <a:pt x="140970" y="0"/>
                  </a:cubicBezTo>
                  <a:cubicBezTo>
                    <a:pt x="201930" y="0"/>
                    <a:pt x="228600" y="44767"/>
                    <a:pt x="228600" y="107633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" name="Freihandform: Form 177">
              <a:extLst>
                <a:ext uri="{FF2B5EF4-FFF2-40B4-BE49-F238E27FC236}">
                  <a16:creationId xmlns:a16="http://schemas.microsoft.com/office/drawing/2014/main" id="{F0031B75-0C69-0A40-8402-DC1DE0934A97}"/>
                </a:ext>
              </a:extLst>
            </p:cNvPr>
            <p:cNvSpPr/>
            <p:nvPr/>
          </p:nvSpPr>
          <p:spPr>
            <a:xfrm>
              <a:off x="1002359" y="488901"/>
              <a:ext cx="26605" cy="129501"/>
            </a:xfrm>
            <a:custGeom>
              <a:avLst/>
              <a:gdLst>
                <a:gd name="connsiteX0" fmla="*/ 79058 w 79057"/>
                <a:gd name="connsiteY0" fmla="*/ 38100 h 384809"/>
                <a:gd name="connsiteX1" fmla="*/ 39052 w 79057"/>
                <a:gd name="connsiteY1" fmla="*/ 76200 h 384809"/>
                <a:gd name="connsiteX2" fmla="*/ 0 w 79057"/>
                <a:gd name="connsiteY2" fmla="*/ 38100 h 384809"/>
                <a:gd name="connsiteX3" fmla="*/ 39052 w 79057"/>
                <a:gd name="connsiteY3" fmla="*/ 0 h 384809"/>
                <a:gd name="connsiteX4" fmla="*/ 79058 w 79057"/>
                <a:gd name="connsiteY4" fmla="*/ 38100 h 384809"/>
                <a:gd name="connsiteX5" fmla="*/ 70485 w 79057"/>
                <a:gd name="connsiteY5" fmla="*/ 384810 h 384809"/>
                <a:gd name="connsiteX6" fmla="*/ 8572 w 79057"/>
                <a:gd name="connsiteY6" fmla="*/ 384810 h 384809"/>
                <a:gd name="connsiteX7" fmla="*/ 8572 w 79057"/>
                <a:gd name="connsiteY7" fmla="*/ 118110 h 384809"/>
                <a:gd name="connsiteX8" fmla="*/ 70485 w 79057"/>
                <a:gd name="connsiteY8" fmla="*/ 118110 h 384809"/>
                <a:gd name="connsiteX9" fmla="*/ 70485 w 79057"/>
                <a:gd name="connsiteY9" fmla="*/ 384810 h 38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09">
                  <a:moveTo>
                    <a:pt x="79058" y="38100"/>
                  </a:moveTo>
                  <a:cubicBezTo>
                    <a:pt x="79058" y="60008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2"/>
                    <a:pt x="18097" y="0"/>
                    <a:pt x="39052" y="0"/>
                  </a:cubicBezTo>
                  <a:cubicBezTo>
                    <a:pt x="60960" y="0"/>
                    <a:pt x="79058" y="16192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2" y="384810"/>
                  </a:lnTo>
                  <a:lnTo>
                    <a:pt x="8572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ihandform: Form 178">
              <a:extLst>
                <a:ext uri="{FF2B5EF4-FFF2-40B4-BE49-F238E27FC236}">
                  <a16:creationId xmlns:a16="http://schemas.microsoft.com/office/drawing/2014/main" id="{A0198E80-4FED-D345-A056-52D3E6BA6E76}"/>
                </a:ext>
              </a:extLst>
            </p:cNvPr>
            <p:cNvSpPr/>
            <p:nvPr/>
          </p:nvSpPr>
          <p:spPr>
            <a:xfrm>
              <a:off x="1045312" y="526405"/>
              <a:ext cx="69238" cy="94241"/>
            </a:xfrm>
            <a:custGeom>
              <a:avLst/>
              <a:gdLst>
                <a:gd name="connsiteX0" fmla="*/ 29528 w 205740"/>
                <a:gd name="connsiteY0" fmla="*/ 198120 h 280035"/>
                <a:gd name="connsiteX1" fmla="*/ 104775 w 205740"/>
                <a:gd name="connsiteY1" fmla="*/ 227648 h 280035"/>
                <a:gd name="connsiteX2" fmla="*/ 143828 w 205740"/>
                <a:gd name="connsiteY2" fmla="*/ 200978 h 280035"/>
                <a:gd name="connsiteX3" fmla="*/ 10478 w 205740"/>
                <a:gd name="connsiteY3" fmla="*/ 82868 h 280035"/>
                <a:gd name="connsiteX4" fmla="*/ 111442 w 205740"/>
                <a:gd name="connsiteY4" fmla="*/ 0 h 280035"/>
                <a:gd name="connsiteX5" fmla="*/ 203835 w 205740"/>
                <a:gd name="connsiteY5" fmla="*/ 27623 h 280035"/>
                <a:gd name="connsiteX6" fmla="*/ 174308 w 205740"/>
                <a:gd name="connsiteY6" fmla="*/ 76200 h 280035"/>
                <a:gd name="connsiteX7" fmla="*/ 110490 w 205740"/>
                <a:gd name="connsiteY7" fmla="*/ 52388 h 280035"/>
                <a:gd name="connsiteX8" fmla="*/ 72390 w 205740"/>
                <a:gd name="connsiteY8" fmla="*/ 77153 h 280035"/>
                <a:gd name="connsiteX9" fmla="*/ 205740 w 205740"/>
                <a:gd name="connsiteY9" fmla="*/ 195263 h 280035"/>
                <a:gd name="connsiteX10" fmla="*/ 102870 w 205740"/>
                <a:gd name="connsiteY10" fmla="*/ 280035 h 280035"/>
                <a:gd name="connsiteX11" fmla="*/ 0 w 205740"/>
                <a:gd name="connsiteY11" fmla="*/ 247650 h 280035"/>
                <a:gd name="connsiteX12" fmla="*/ 29528 w 205740"/>
                <a:gd name="connsiteY12" fmla="*/ 198120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40" h="280035">
                  <a:moveTo>
                    <a:pt x="29528" y="198120"/>
                  </a:moveTo>
                  <a:cubicBezTo>
                    <a:pt x="55245" y="218123"/>
                    <a:pt x="80963" y="227648"/>
                    <a:pt x="104775" y="227648"/>
                  </a:cubicBezTo>
                  <a:cubicBezTo>
                    <a:pt x="127635" y="227648"/>
                    <a:pt x="143828" y="217170"/>
                    <a:pt x="143828" y="200978"/>
                  </a:cubicBezTo>
                  <a:cubicBezTo>
                    <a:pt x="143828" y="155258"/>
                    <a:pt x="10478" y="171450"/>
                    <a:pt x="10478" y="82868"/>
                  </a:cubicBezTo>
                  <a:cubicBezTo>
                    <a:pt x="10478" y="33338"/>
                    <a:pt x="51435" y="0"/>
                    <a:pt x="111442" y="0"/>
                  </a:cubicBezTo>
                  <a:cubicBezTo>
                    <a:pt x="143828" y="0"/>
                    <a:pt x="175260" y="9525"/>
                    <a:pt x="203835" y="27623"/>
                  </a:cubicBezTo>
                  <a:lnTo>
                    <a:pt x="174308" y="76200"/>
                  </a:lnTo>
                  <a:cubicBezTo>
                    <a:pt x="151448" y="60960"/>
                    <a:pt x="130492" y="52388"/>
                    <a:pt x="110490" y="52388"/>
                  </a:cubicBezTo>
                  <a:cubicBezTo>
                    <a:pt x="87630" y="52388"/>
                    <a:pt x="72390" y="61913"/>
                    <a:pt x="72390" y="77153"/>
                  </a:cubicBezTo>
                  <a:cubicBezTo>
                    <a:pt x="72390" y="120967"/>
                    <a:pt x="205740" y="105728"/>
                    <a:pt x="205740" y="195263"/>
                  </a:cubicBezTo>
                  <a:cubicBezTo>
                    <a:pt x="205740" y="245745"/>
                    <a:pt x="164783" y="280035"/>
                    <a:pt x="102870" y="280035"/>
                  </a:cubicBezTo>
                  <a:cubicBezTo>
                    <a:pt x="67628" y="280035"/>
                    <a:pt x="31433" y="268605"/>
                    <a:pt x="0" y="247650"/>
                  </a:cubicBezTo>
                  <a:lnTo>
                    <a:pt x="29528" y="1981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" name="Freihandform: Form 179">
              <a:extLst>
                <a:ext uri="{FF2B5EF4-FFF2-40B4-BE49-F238E27FC236}">
                  <a16:creationId xmlns:a16="http://schemas.microsoft.com/office/drawing/2014/main" id="{77DC6720-D7A3-F240-A035-723109FD2169}"/>
                </a:ext>
              </a:extLst>
            </p:cNvPr>
            <p:cNvSpPr/>
            <p:nvPr/>
          </p:nvSpPr>
          <p:spPr>
            <a:xfrm>
              <a:off x="1131540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2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5735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2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" name="Freihandform: Form 180">
              <a:extLst>
                <a:ext uri="{FF2B5EF4-FFF2-40B4-BE49-F238E27FC236}">
                  <a16:creationId xmlns:a16="http://schemas.microsoft.com/office/drawing/2014/main" id="{113741B5-0862-1B40-9D96-56B2A9E93BF4}"/>
                </a:ext>
              </a:extLst>
            </p:cNvPr>
            <p:cNvSpPr/>
            <p:nvPr/>
          </p:nvSpPr>
          <p:spPr>
            <a:xfrm>
              <a:off x="122546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" name="Freihandform: Form 181">
              <a:extLst>
                <a:ext uri="{FF2B5EF4-FFF2-40B4-BE49-F238E27FC236}">
                  <a16:creationId xmlns:a16="http://schemas.microsoft.com/office/drawing/2014/main" id="{DAB37A08-003F-3245-8E24-7AF93F705B58}"/>
                </a:ext>
              </a:extLst>
            </p:cNvPr>
            <p:cNvSpPr/>
            <p:nvPr/>
          </p:nvSpPr>
          <p:spPr>
            <a:xfrm>
              <a:off x="1324189" y="526726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2 h 279082"/>
                <a:gd name="connsiteX7" fmla="*/ 198120 w 242887"/>
                <a:gd name="connsiteY7" fmla="*/ 194310 h 279082"/>
                <a:gd name="connsiteX8" fmla="*/ 237172 w 242887"/>
                <a:gd name="connsiteY8" fmla="*/ 235267 h 279082"/>
                <a:gd name="connsiteX9" fmla="*/ 132397 w 242887"/>
                <a:gd name="connsiteY9" fmla="*/ 279083 h 279082"/>
                <a:gd name="connsiteX10" fmla="*/ 62865 w 242887"/>
                <a:gd name="connsiteY10" fmla="*/ 115252 h 279082"/>
                <a:gd name="connsiteX11" fmla="*/ 183832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2"/>
                    <a:pt x="132397" y="225742"/>
                  </a:cubicBezTo>
                  <a:cubicBezTo>
                    <a:pt x="157163" y="225742"/>
                    <a:pt x="177165" y="216217"/>
                    <a:pt x="198120" y="194310"/>
                  </a:cubicBezTo>
                  <a:lnTo>
                    <a:pt x="237172" y="235267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2865" y="115252"/>
                  </a:moveTo>
                  <a:lnTo>
                    <a:pt x="183832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" name="Freihandform: Form 182">
              <a:extLst>
                <a:ext uri="{FF2B5EF4-FFF2-40B4-BE49-F238E27FC236}">
                  <a16:creationId xmlns:a16="http://schemas.microsoft.com/office/drawing/2014/main" id="{FCFDE7EE-E7D1-544E-A701-3197B56FF0AD}"/>
                </a:ext>
              </a:extLst>
            </p:cNvPr>
            <p:cNvSpPr/>
            <p:nvPr/>
          </p:nvSpPr>
          <p:spPr>
            <a:xfrm>
              <a:off x="1482539" y="494671"/>
              <a:ext cx="77893" cy="124051"/>
            </a:xfrm>
            <a:custGeom>
              <a:avLst/>
              <a:gdLst>
                <a:gd name="connsiteX0" fmla="*/ 231457 w 231457"/>
                <a:gd name="connsiteY0" fmla="*/ 60007 h 368617"/>
                <a:gd name="connsiteX1" fmla="*/ 65722 w 231457"/>
                <a:gd name="connsiteY1" fmla="*/ 60007 h 368617"/>
                <a:gd name="connsiteX2" fmla="*/ 65722 w 231457"/>
                <a:gd name="connsiteY2" fmla="*/ 151447 h 368617"/>
                <a:gd name="connsiteX3" fmla="*/ 189547 w 231457"/>
                <a:gd name="connsiteY3" fmla="*/ 151447 h 368617"/>
                <a:gd name="connsiteX4" fmla="*/ 189547 w 231457"/>
                <a:gd name="connsiteY4" fmla="*/ 211455 h 368617"/>
                <a:gd name="connsiteX5" fmla="*/ 65722 w 231457"/>
                <a:gd name="connsiteY5" fmla="*/ 211455 h 368617"/>
                <a:gd name="connsiteX6" fmla="*/ 65722 w 231457"/>
                <a:gd name="connsiteY6" fmla="*/ 368617 h 368617"/>
                <a:gd name="connsiteX7" fmla="*/ 0 w 231457"/>
                <a:gd name="connsiteY7" fmla="*/ 368617 h 368617"/>
                <a:gd name="connsiteX8" fmla="*/ 0 w 231457"/>
                <a:gd name="connsiteY8" fmla="*/ 0 h 368617"/>
                <a:gd name="connsiteX9" fmla="*/ 231457 w 231457"/>
                <a:gd name="connsiteY9" fmla="*/ 0 h 368617"/>
                <a:gd name="connsiteX10" fmla="*/ 231457 w 231457"/>
                <a:gd name="connsiteY10" fmla="*/ 60007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457" h="368617">
                  <a:moveTo>
                    <a:pt x="231457" y="60007"/>
                  </a:moveTo>
                  <a:lnTo>
                    <a:pt x="65722" y="60007"/>
                  </a:lnTo>
                  <a:lnTo>
                    <a:pt x="65722" y="151447"/>
                  </a:lnTo>
                  <a:lnTo>
                    <a:pt x="189547" y="151447"/>
                  </a:lnTo>
                  <a:lnTo>
                    <a:pt x="189547" y="211455"/>
                  </a:lnTo>
                  <a:lnTo>
                    <a:pt x="65722" y="211455"/>
                  </a:lnTo>
                  <a:lnTo>
                    <a:pt x="65722" y="368617"/>
                  </a:lnTo>
                  <a:lnTo>
                    <a:pt x="0" y="368617"/>
                  </a:lnTo>
                  <a:lnTo>
                    <a:pt x="0" y="0"/>
                  </a:lnTo>
                  <a:lnTo>
                    <a:pt x="231457" y="0"/>
                  </a:lnTo>
                  <a:lnTo>
                    <a:pt x="231457" y="60007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" name="Freihandform: Form 183">
              <a:extLst>
                <a:ext uri="{FF2B5EF4-FFF2-40B4-BE49-F238E27FC236}">
                  <a16:creationId xmlns:a16="http://schemas.microsoft.com/office/drawing/2014/main" id="{23158B01-DBA4-4448-A419-B14881054104}"/>
                </a:ext>
              </a:extLst>
            </p:cNvPr>
            <p:cNvSpPr/>
            <p:nvPr/>
          </p:nvSpPr>
          <p:spPr>
            <a:xfrm>
              <a:off x="1564279" y="526726"/>
              <a:ext cx="76290" cy="93920"/>
            </a:xfrm>
            <a:custGeom>
              <a:avLst/>
              <a:gdLst>
                <a:gd name="connsiteX0" fmla="*/ 115253 w 226694"/>
                <a:gd name="connsiteY0" fmla="*/ 107633 h 279082"/>
                <a:gd name="connsiteX1" fmla="*/ 165735 w 226694"/>
                <a:gd name="connsiteY1" fmla="*/ 113347 h 279082"/>
                <a:gd name="connsiteX2" fmla="*/ 165735 w 226694"/>
                <a:gd name="connsiteY2" fmla="*/ 103822 h 279082"/>
                <a:gd name="connsiteX3" fmla="*/ 106680 w 226694"/>
                <a:gd name="connsiteY3" fmla="*/ 52388 h 279082"/>
                <a:gd name="connsiteX4" fmla="*/ 39053 w 226694"/>
                <a:gd name="connsiteY4" fmla="*/ 67627 h 279082"/>
                <a:gd name="connsiteX5" fmla="*/ 25717 w 226694"/>
                <a:gd name="connsiteY5" fmla="*/ 15240 h 279082"/>
                <a:gd name="connsiteX6" fmla="*/ 113347 w 226694"/>
                <a:gd name="connsiteY6" fmla="*/ 0 h 279082"/>
                <a:gd name="connsiteX7" fmla="*/ 226695 w 226694"/>
                <a:gd name="connsiteY7" fmla="*/ 102870 h 279082"/>
                <a:gd name="connsiteX8" fmla="*/ 226695 w 226694"/>
                <a:gd name="connsiteY8" fmla="*/ 273367 h 279082"/>
                <a:gd name="connsiteX9" fmla="*/ 167640 w 226694"/>
                <a:gd name="connsiteY9" fmla="*/ 273367 h 279082"/>
                <a:gd name="connsiteX10" fmla="*/ 167640 w 226694"/>
                <a:gd name="connsiteY10" fmla="*/ 244792 h 279082"/>
                <a:gd name="connsiteX11" fmla="*/ 165735 w 226694"/>
                <a:gd name="connsiteY11" fmla="*/ 244792 h 279082"/>
                <a:gd name="connsiteX12" fmla="*/ 87630 w 226694"/>
                <a:gd name="connsiteY12" fmla="*/ 279083 h 279082"/>
                <a:gd name="connsiteX13" fmla="*/ 0 w 226694"/>
                <a:gd name="connsiteY13" fmla="*/ 194310 h 279082"/>
                <a:gd name="connsiteX14" fmla="*/ 115253 w 226694"/>
                <a:gd name="connsiteY14" fmla="*/ 107633 h 279082"/>
                <a:gd name="connsiteX15" fmla="*/ 104775 w 226694"/>
                <a:gd name="connsiteY15" fmla="*/ 232410 h 279082"/>
                <a:gd name="connsiteX16" fmla="*/ 165735 w 226694"/>
                <a:gd name="connsiteY16" fmla="*/ 200025 h 279082"/>
                <a:gd name="connsiteX17" fmla="*/ 165735 w 226694"/>
                <a:gd name="connsiteY17" fmla="*/ 153352 h 279082"/>
                <a:gd name="connsiteX18" fmla="*/ 121920 w 226694"/>
                <a:gd name="connsiteY18" fmla="*/ 148590 h 279082"/>
                <a:gd name="connsiteX19" fmla="*/ 60007 w 226694"/>
                <a:gd name="connsiteY19" fmla="*/ 192405 h 279082"/>
                <a:gd name="connsiteX20" fmla="*/ 104775 w 226694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694" h="279082">
                  <a:moveTo>
                    <a:pt x="115253" y="107633"/>
                  </a:moveTo>
                  <a:cubicBezTo>
                    <a:pt x="132397" y="107633"/>
                    <a:pt x="148590" y="108585"/>
                    <a:pt x="165735" y="113347"/>
                  </a:cubicBezTo>
                  <a:lnTo>
                    <a:pt x="165735" y="103822"/>
                  </a:lnTo>
                  <a:cubicBezTo>
                    <a:pt x="165735" y="69532"/>
                    <a:pt x="145732" y="52388"/>
                    <a:pt x="106680" y="52388"/>
                  </a:cubicBezTo>
                  <a:cubicBezTo>
                    <a:pt x="84772" y="52388"/>
                    <a:pt x="60960" y="57150"/>
                    <a:pt x="39053" y="67627"/>
                  </a:cubicBezTo>
                  <a:lnTo>
                    <a:pt x="25717" y="15240"/>
                  </a:lnTo>
                  <a:cubicBezTo>
                    <a:pt x="50482" y="5715"/>
                    <a:pt x="82867" y="0"/>
                    <a:pt x="113347" y="0"/>
                  </a:cubicBezTo>
                  <a:cubicBezTo>
                    <a:pt x="188595" y="0"/>
                    <a:pt x="226695" y="35242"/>
                    <a:pt x="226695" y="102870"/>
                  </a:cubicBezTo>
                  <a:lnTo>
                    <a:pt x="226695" y="273367"/>
                  </a:lnTo>
                  <a:lnTo>
                    <a:pt x="167640" y="273367"/>
                  </a:lnTo>
                  <a:lnTo>
                    <a:pt x="167640" y="244792"/>
                  </a:lnTo>
                  <a:lnTo>
                    <a:pt x="165735" y="244792"/>
                  </a:lnTo>
                  <a:cubicBezTo>
                    <a:pt x="142875" y="268605"/>
                    <a:pt x="119063" y="279083"/>
                    <a:pt x="87630" y="279083"/>
                  </a:cubicBezTo>
                  <a:cubicBezTo>
                    <a:pt x="34290" y="279083"/>
                    <a:pt x="0" y="245745"/>
                    <a:pt x="0" y="194310"/>
                  </a:cubicBezTo>
                  <a:cubicBezTo>
                    <a:pt x="0" y="138113"/>
                    <a:pt x="40005" y="107633"/>
                    <a:pt x="115253" y="107633"/>
                  </a:cubicBezTo>
                  <a:close/>
                  <a:moveTo>
                    <a:pt x="104775" y="232410"/>
                  </a:moveTo>
                  <a:cubicBezTo>
                    <a:pt x="127635" y="232410"/>
                    <a:pt x="148590" y="220980"/>
                    <a:pt x="165735" y="200025"/>
                  </a:cubicBezTo>
                  <a:lnTo>
                    <a:pt x="165735" y="153352"/>
                  </a:lnTo>
                  <a:cubicBezTo>
                    <a:pt x="151447" y="149542"/>
                    <a:pt x="136207" y="148590"/>
                    <a:pt x="121920" y="148590"/>
                  </a:cubicBezTo>
                  <a:cubicBezTo>
                    <a:pt x="82867" y="148590"/>
                    <a:pt x="60007" y="163830"/>
                    <a:pt x="60007" y="192405"/>
                  </a:cubicBezTo>
                  <a:cubicBezTo>
                    <a:pt x="60007" y="217170"/>
                    <a:pt x="77153" y="232410"/>
                    <a:pt x="104775" y="23241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4" name="Freihandform: Form 184">
              <a:extLst>
                <a:ext uri="{FF2B5EF4-FFF2-40B4-BE49-F238E27FC236}">
                  <a16:creationId xmlns:a16="http://schemas.microsoft.com/office/drawing/2014/main" id="{F738BA72-6FA5-A340-A4D3-82C845D364B8}"/>
                </a:ext>
              </a:extLst>
            </p:cNvPr>
            <p:cNvSpPr/>
            <p:nvPr/>
          </p:nvSpPr>
          <p:spPr>
            <a:xfrm>
              <a:off x="1667175" y="487619"/>
              <a:ext cx="78854" cy="131103"/>
            </a:xfrm>
            <a:custGeom>
              <a:avLst/>
              <a:gdLst>
                <a:gd name="connsiteX0" fmla="*/ 0 w 234314"/>
                <a:gd name="connsiteY0" fmla="*/ 15240 h 389572"/>
                <a:gd name="connsiteX1" fmla="*/ 61913 w 234314"/>
                <a:gd name="connsiteY1" fmla="*/ 0 h 389572"/>
                <a:gd name="connsiteX2" fmla="*/ 61913 w 234314"/>
                <a:gd name="connsiteY2" fmla="*/ 234315 h 389572"/>
                <a:gd name="connsiteX3" fmla="*/ 62865 w 234314"/>
                <a:gd name="connsiteY3" fmla="*/ 234315 h 389572"/>
                <a:gd name="connsiteX4" fmla="*/ 150495 w 234314"/>
                <a:gd name="connsiteY4" fmla="*/ 122873 h 389572"/>
                <a:gd name="connsiteX5" fmla="*/ 224790 w 234314"/>
                <a:gd name="connsiteY5" fmla="*/ 122873 h 389572"/>
                <a:gd name="connsiteX6" fmla="*/ 137160 w 234314"/>
                <a:gd name="connsiteY6" fmla="*/ 227648 h 389572"/>
                <a:gd name="connsiteX7" fmla="*/ 234315 w 234314"/>
                <a:gd name="connsiteY7" fmla="*/ 389573 h 389572"/>
                <a:gd name="connsiteX8" fmla="*/ 160020 w 234314"/>
                <a:gd name="connsiteY8" fmla="*/ 389573 h 389572"/>
                <a:gd name="connsiteX9" fmla="*/ 93345 w 234314"/>
                <a:gd name="connsiteY9" fmla="*/ 274320 h 389572"/>
                <a:gd name="connsiteX10" fmla="*/ 62865 w 234314"/>
                <a:gd name="connsiteY10" fmla="*/ 308610 h 389572"/>
                <a:gd name="connsiteX11" fmla="*/ 62865 w 234314"/>
                <a:gd name="connsiteY11" fmla="*/ 389573 h 389572"/>
                <a:gd name="connsiteX12" fmla="*/ 952 w 234314"/>
                <a:gd name="connsiteY12" fmla="*/ 389573 h 389572"/>
                <a:gd name="connsiteX13" fmla="*/ 952 w 234314"/>
                <a:gd name="connsiteY13" fmla="*/ 1524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314" h="389572">
                  <a:moveTo>
                    <a:pt x="0" y="15240"/>
                  </a:moveTo>
                  <a:lnTo>
                    <a:pt x="61913" y="0"/>
                  </a:lnTo>
                  <a:lnTo>
                    <a:pt x="61913" y="234315"/>
                  </a:lnTo>
                  <a:lnTo>
                    <a:pt x="62865" y="234315"/>
                  </a:lnTo>
                  <a:lnTo>
                    <a:pt x="150495" y="122873"/>
                  </a:lnTo>
                  <a:lnTo>
                    <a:pt x="224790" y="122873"/>
                  </a:lnTo>
                  <a:lnTo>
                    <a:pt x="137160" y="227648"/>
                  </a:lnTo>
                  <a:lnTo>
                    <a:pt x="234315" y="389573"/>
                  </a:lnTo>
                  <a:lnTo>
                    <a:pt x="160020" y="389573"/>
                  </a:lnTo>
                  <a:lnTo>
                    <a:pt x="93345" y="274320"/>
                  </a:lnTo>
                  <a:lnTo>
                    <a:pt x="62865" y="308610"/>
                  </a:lnTo>
                  <a:lnTo>
                    <a:pt x="62865" y="389573"/>
                  </a:lnTo>
                  <a:lnTo>
                    <a:pt x="952" y="389573"/>
                  </a:lnTo>
                  <a:lnTo>
                    <a:pt x="952" y="1524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5" name="Freihandform: Form 185">
              <a:extLst>
                <a:ext uri="{FF2B5EF4-FFF2-40B4-BE49-F238E27FC236}">
                  <a16:creationId xmlns:a16="http://schemas.microsoft.com/office/drawing/2014/main" id="{A6D2746E-5F24-D745-A2A3-D0ADEEF336B5}"/>
                </a:ext>
              </a:extLst>
            </p:cNvPr>
            <p:cNvSpPr/>
            <p:nvPr/>
          </p:nvSpPr>
          <p:spPr>
            <a:xfrm>
              <a:off x="1761416" y="528970"/>
              <a:ext cx="77252" cy="91997"/>
            </a:xfrm>
            <a:custGeom>
              <a:avLst/>
              <a:gdLst>
                <a:gd name="connsiteX0" fmla="*/ 62865 w 229552"/>
                <a:gd name="connsiteY0" fmla="*/ 160020 h 273367"/>
                <a:gd name="connsiteX1" fmla="*/ 116205 w 229552"/>
                <a:gd name="connsiteY1" fmla="*/ 216217 h 273367"/>
                <a:gd name="connsiteX2" fmla="*/ 167640 w 229552"/>
                <a:gd name="connsiteY2" fmla="*/ 160020 h 273367"/>
                <a:gd name="connsiteX3" fmla="*/ 167640 w 229552"/>
                <a:gd name="connsiteY3" fmla="*/ 0 h 273367"/>
                <a:gd name="connsiteX4" fmla="*/ 229553 w 229552"/>
                <a:gd name="connsiteY4" fmla="*/ 0 h 273367"/>
                <a:gd name="connsiteX5" fmla="*/ 229553 w 229552"/>
                <a:gd name="connsiteY5" fmla="*/ 161925 h 273367"/>
                <a:gd name="connsiteX6" fmla="*/ 117157 w 229552"/>
                <a:gd name="connsiteY6" fmla="*/ 273367 h 273367"/>
                <a:gd name="connsiteX7" fmla="*/ 0 w 229552"/>
                <a:gd name="connsiteY7" fmla="*/ 162878 h 273367"/>
                <a:gd name="connsiteX8" fmla="*/ 0 w 229552"/>
                <a:gd name="connsiteY8" fmla="*/ 952 h 273367"/>
                <a:gd name="connsiteX9" fmla="*/ 61913 w 229552"/>
                <a:gd name="connsiteY9" fmla="*/ 952 h 273367"/>
                <a:gd name="connsiteX10" fmla="*/ 61913 w 229552"/>
                <a:gd name="connsiteY10" fmla="*/ 160020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552" h="273367">
                  <a:moveTo>
                    <a:pt x="62865" y="160020"/>
                  </a:moveTo>
                  <a:cubicBezTo>
                    <a:pt x="62865" y="196215"/>
                    <a:pt x="80963" y="216217"/>
                    <a:pt x="116205" y="216217"/>
                  </a:cubicBezTo>
                  <a:cubicBezTo>
                    <a:pt x="150495" y="216217"/>
                    <a:pt x="167640" y="197167"/>
                    <a:pt x="167640" y="160020"/>
                  </a:cubicBezTo>
                  <a:lnTo>
                    <a:pt x="167640" y="0"/>
                  </a:lnTo>
                  <a:lnTo>
                    <a:pt x="229553" y="0"/>
                  </a:lnTo>
                  <a:lnTo>
                    <a:pt x="229553" y="161925"/>
                  </a:lnTo>
                  <a:cubicBezTo>
                    <a:pt x="229553" y="232410"/>
                    <a:pt x="190500" y="273367"/>
                    <a:pt x="117157" y="273367"/>
                  </a:cubicBezTo>
                  <a:cubicBezTo>
                    <a:pt x="44767" y="273367"/>
                    <a:pt x="0" y="232410"/>
                    <a:pt x="0" y="162878"/>
                  </a:cubicBezTo>
                  <a:lnTo>
                    <a:pt x="0" y="952"/>
                  </a:lnTo>
                  <a:lnTo>
                    <a:pt x="61913" y="952"/>
                  </a:lnTo>
                  <a:lnTo>
                    <a:pt x="61913" y="1600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6" name="Freihandform: Form 186">
              <a:extLst>
                <a:ext uri="{FF2B5EF4-FFF2-40B4-BE49-F238E27FC236}">
                  <a16:creationId xmlns:a16="http://schemas.microsoft.com/office/drawing/2014/main" id="{F365F04E-F6F3-EC40-8AF7-457F234C8148}"/>
                </a:ext>
              </a:extLst>
            </p:cNvPr>
            <p:cNvSpPr/>
            <p:nvPr/>
          </p:nvSpPr>
          <p:spPr>
            <a:xfrm>
              <a:off x="1865594" y="487299"/>
              <a:ext cx="20835" cy="131103"/>
            </a:xfrm>
            <a:custGeom>
              <a:avLst/>
              <a:gdLst>
                <a:gd name="connsiteX0" fmla="*/ 61913 w 61912"/>
                <a:gd name="connsiteY0" fmla="*/ 389572 h 389572"/>
                <a:gd name="connsiteX1" fmla="*/ 0 w 61912"/>
                <a:gd name="connsiteY1" fmla="*/ 389572 h 389572"/>
                <a:gd name="connsiteX2" fmla="*/ 0 w 61912"/>
                <a:gd name="connsiteY2" fmla="*/ 14288 h 389572"/>
                <a:gd name="connsiteX3" fmla="*/ 61913 w 61912"/>
                <a:gd name="connsiteY3" fmla="*/ 0 h 389572"/>
                <a:gd name="connsiteX4" fmla="*/ 61913 w 61912"/>
                <a:gd name="connsiteY4" fmla="*/ 389572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9572">
                  <a:moveTo>
                    <a:pt x="61913" y="389572"/>
                  </a:moveTo>
                  <a:lnTo>
                    <a:pt x="0" y="389572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9572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7" name="Freihandform: Form 187">
              <a:extLst>
                <a:ext uri="{FF2B5EF4-FFF2-40B4-BE49-F238E27FC236}">
                  <a16:creationId xmlns:a16="http://schemas.microsoft.com/office/drawing/2014/main" id="{E795987B-C466-AF4D-91C5-7C0A403A567B}"/>
                </a:ext>
              </a:extLst>
            </p:cNvPr>
            <p:cNvSpPr/>
            <p:nvPr/>
          </p:nvSpPr>
          <p:spPr>
            <a:xfrm>
              <a:off x="1905021" y="500120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8 w 165734"/>
                <a:gd name="connsiteY3" fmla="*/ 282892 h 358140"/>
                <a:gd name="connsiteX4" fmla="*/ 40958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1918 w 165734"/>
                <a:gd name="connsiteY13" fmla="*/ 138113 h 358140"/>
                <a:gd name="connsiteX14" fmla="*/ 101918 w 165734"/>
                <a:gd name="connsiteY14" fmla="*/ 269558 h 358140"/>
                <a:gd name="connsiteX15" fmla="*/ 130493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2"/>
                    <a:pt x="110490" y="304800"/>
                    <a:pt x="130493" y="304800"/>
                  </a:cubicBezTo>
                  <a:cubicBezTo>
                    <a:pt x="141922" y="303847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8" name="Freihandform: Form 188">
              <a:extLst>
                <a:ext uri="{FF2B5EF4-FFF2-40B4-BE49-F238E27FC236}">
                  <a16:creationId xmlns:a16="http://schemas.microsoft.com/office/drawing/2014/main" id="{03A27536-9171-8D4E-A050-974D975CBA72}"/>
                </a:ext>
              </a:extLst>
            </p:cNvPr>
            <p:cNvSpPr/>
            <p:nvPr/>
          </p:nvSpPr>
          <p:spPr>
            <a:xfrm>
              <a:off x="1977144" y="490504"/>
              <a:ext cx="75970" cy="130142"/>
            </a:xfrm>
            <a:custGeom>
              <a:avLst/>
              <a:gdLst>
                <a:gd name="connsiteX0" fmla="*/ 114300 w 225742"/>
                <a:gd name="connsiteY0" fmla="*/ 215265 h 386715"/>
                <a:gd name="connsiteX1" fmla="*/ 164783 w 225742"/>
                <a:gd name="connsiteY1" fmla="*/ 220980 h 386715"/>
                <a:gd name="connsiteX2" fmla="*/ 164783 w 225742"/>
                <a:gd name="connsiteY2" fmla="*/ 211455 h 386715"/>
                <a:gd name="connsiteX3" fmla="*/ 105728 w 225742"/>
                <a:gd name="connsiteY3" fmla="*/ 160020 h 386715"/>
                <a:gd name="connsiteX4" fmla="*/ 38100 w 225742"/>
                <a:gd name="connsiteY4" fmla="*/ 175260 h 386715"/>
                <a:gd name="connsiteX5" fmla="*/ 24765 w 225742"/>
                <a:gd name="connsiteY5" fmla="*/ 122873 h 386715"/>
                <a:gd name="connsiteX6" fmla="*/ 112395 w 225742"/>
                <a:gd name="connsiteY6" fmla="*/ 107633 h 386715"/>
                <a:gd name="connsiteX7" fmla="*/ 225742 w 225742"/>
                <a:gd name="connsiteY7" fmla="*/ 210503 h 386715"/>
                <a:gd name="connsiteX8" fmla="*/ 225742 w 225742"/>
                <a:gd name="connsiteY8" fmla="*/ 381000 h 386715"/>
                <a:gd name="connsiteX9" fmla="*/ 166688 w 225742"/>
                <a:gd name="connsiteY9" fmla="*/ 381000 h 386715"/>
                <a:gd name="connsiteX10" fmla="*/ 166688 w 225742"/>
                <a:gd name="connsiteY10" fmla="*/ 352425 h 386715"/>
                <a:gd name="connsiteX11" fmla="*/ 165735 w 225742"/>
                <a:gd name="connsiteY11" fmla="*/ 352425 h 386715"/>
                <a:gd name="connsiteX12" fmla="*/ 87630 w 225742"/>
                <a:gd name="connsiteY12" fmla="*/ 386715 h 386715"/>
                <a:gd name="connsiteX13" fmla="*/ 0 w 225742"/>
                <a:gd name="connsiteY13" fmla="*/ 301942 h 386715"/>
                <a:gd name="connsiteX14" fmla="*/ 114300 w 225742"/>
                <a:gd name="connsiteY14" fmla="*/ 215265 h 386715"/>
                <a:gd name="connsiteX15" fmla="*/ 63817 w 225742"/>
                <a:gd name="connsiteY15" fmla="*/ 72390 h 386715"/>
                <a:gd name="connsiteX16" fmla="*/ 26670 w 225742"/>
                <a:gd name="connsiteY16" fmla="*/ 36195 h 386715"/>
                <a:gd name="connsiteX17" fmla="*/ 63817 w 225742"/>
                <a:gd name="connsiteY17" fmla="*/ 0 h 386715"/>
                <a:gd name="connsiteX18" fmla="*/ 100965 w 225742"/>
                <a:gd name="connsiteY18" fmla="*/ 36195 h 386715"/>
                <a:gd name="connsiteX19" fmla="*/ 63817 w 225742"/>
                <a:gd name="connsiteY19" fmla="*/ 72390 h 386715"/>
                <a:gd name="connsiteX20" fmla="*/ 103822 w 225742"/>
                <a:gd name="connsiteY20" fmla="*/ 340042 h 386715"/>
                <a:gd name="connsiteX21" fmla="*/ 164783 w 225742"/>
                <a:gd name="connsiteY21" fmla="*/ 307658 h 386715"/>
                <a:gd name="connsiteX22" fmla="*/ 164783 w 225742"/>
                <a:gd name="connsiteY22" fmla="*/ 260985 h 386715"/>
                <a:gd name="connsiteX23" fmla="*/ 120967 w 225742"/>
                <a:gd name="connsiteY23" fmla="*/ 256222 h 386715"/>
                <a:gd name="connsiteX24" fmla="*/ 59055 w 225742"/>
                <a:gd name="connsiteY24" fmla="*/ 300038 h 386715"/>
                <a:gd name="connsiteX25" fmla="*/ 103822 w 225742"/>
                <a:gd name="connsiteY25" fmla="*/ 340042 h 386715"/>
                <a:gd name="connsiteX26" fmla="*/ 172403 w 225742"/>
                <a:gd name="connsiteY26" fmla="*/ 72390 h 386715"/>
                <a:gd name="connsiteX27" fmla="*/ 135255 w 225742"/>
                <a:gd name="connsiteY27" fmla="*/ 36195 h 386715"/>
                <a:gd name="connsiteX28" fmla="*/ 172403 w 225742"/>
                <a:gd name="connsiteY28" fmla="*/ 0 h 386715"/>
                <a:gd name="connsiteX29" fmla="*/ 209550 w 225742"/>
                <a:gd name="connsiteY29" fmla="*/ 36195 h 386715"/>
                <a:gd name="connsiteX30" fmla="*/ 172403 w 225742"/>
                <a:gd name="connsiteY30" fmla="*/ 72390 h 3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5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3"/>
                    <a:pt x="112395" y="107633"/>
                  </a:cubicBezTo>
                  <a:cubicBezTo>
                    <a:pt x="187642" y="107633"/>
                    <a:pt x="225742" y="142875"/>
                    <a:pt x="225742" y="210503"/>
                  </a:cubicBezTo>
                  <a:lnTo>
                    <a:pt x="225742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7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7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7" y="72390"/>
                  </a:cubicBezTo>
                  <a:close/>
                  <a:moveTo>
                    <a:pt x="103822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0985"/>
                  </a:lnTo>
                  <a:cubicBezTo>
                    <a:pt x="150495" y="257175"/>
                    <a:pt x="135255" y="256222"/>
                    <a:pt x="120967" y="256222"/>
                  </a:cubicBezTo>
                  <a:cubicBezTo>
                    <a:pt x="81915" y="256222"/>
                    <a:pt x="59055" y="271463"/>
                    <a:pt x="59055" y="300038"/>
                  </a:cubicBezTo>
                  <a:cubicBezTo>
                    <a:pt x="59055" y="324803"/>
                    <a:pt x="76200" y="340042"/>
                    <a:pt x="103822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" name="Freihandform: Form 189">
              <a:extLst>
                <a:ext uri="{FF2B5EF4-FFF2-40B4-BE49-F238E27FC236}">
                  <a16:creationId xmlns:a16="http://schemas.microsoft.com/office/drawing/2014/main" id="{D643B2AE-9BD8-2447-B0FE-BFB5EF735DB4}"/>
                </a:ext>
              </a:extLst>
            </p:cNvPr>
            <p:cNvSpPr/>
            <p:nvPr/>
          </p:nvSpPr>
          <p:spPr>
            <a:xfrm>
              <a:off x="2069462" y="500120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7 w 165734"/>
                <a:gd name="connsiteY3" fmla="*/ 282892 h 358140"/>
                <a:gd name="connsiteX4" fmla="*/ 40957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2870 w 165734"/>
                <a:gd name="connsiteY13" fmla="*/ 138113 h 358140"/>
                <a:gd name="connsiteX14" fmla="*/ 102870 w 165734"/>
                <a:gd name="connsiteY14" fmla="*/ 269558 h 358140"/>
                <a:gd name="connsiteX15" fmla="*/ 131445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2870" y="138113"/>
                  </a:lnTo>
                  <a:lnTo>
                    <a:pt x="102870" y="269558"/>
                  </a:lnTo>
                  <a:cubicBezTo>
                    <a:pt x="102870" y="294322"/>
                    <a:pt x="111443" y="304800"/>
                    <a:pt x="131445" y="304800"/>
                  </a:cubicBezTo>
                  <a:cubicBezTo>
                    <a:pt x="142875" y="303847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191" name="Freihandform: Form 87">
            <a:extLst>
              <a:ext uri="{FF2B5EF4-FFF2-40B4-BE49-F238E27FC236}">
                <a16:creationId xmlns:a16="http://schemas.microsoft.com/office/drawing/2014/main" id="{DEFECFB7-4BFC-2143-8119-7CD966471870}"/>
              </a:ext>
            </a:extLst>
          </p:cNvPr>
          <p:cNvSpPr/>
          <p:nvPr userDrawn="1"/>
        </p:nvSpPr>
        <p:spPr>
          <a:xfrm>
            <a:off x="10272966" y="300704"/>
            <a:ext cx="1403903" cy="535987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rgbClr val="041E42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pic>
        <p:nvPicPr>
          <p:cNvPr id="112" name="Grafik 11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493" y="300704"/>
            <a:ext cx="1543659" cy="541185"/>
          </a:xfrm>
          <a:prstGeom prst="rect">
            <a:avLst/>
          </a:prstGeom>
        </p:spPr>
      </p:pic>
      <p:sp>
        <p:nvSpPr>
          <p:cNvPr id="113" name="Bildplatzhalter 5"/>
          <p:cNvSpPr>
            <a:spLocks noGrp="1"/>
          </p:cNvSpPr>
          <p:nvPr>
            <p:ph type="pic" sz="quarter" idx="13"/>
          </p:nvPr>
        </p:nvSpPr>
        <p:spPr>
          <a:xfrm>
            <a:off x="6524462" y="300704"/>
            <a:ext cx="1731896" cy="53598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92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de-DE" smtClean="0"/>
              <a:t>3. Juli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7" y="1631156"/>
            <a:ext cx="11157745" cy="456961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5C59997-58CB-4A34-A7D6-744D4117F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28AE96D7-C3C8-4590-B13B-86D938A7890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790014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829" y="301184"/>
            <a:ext cx="1102192" cy="3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327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|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C8739-BFB7-40C2-B28E-69BB709E9C11}" type="datetime4">
              <a:rPr lang="de-DE" smtClean="0"/>
              <a:t>3. Juli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8" y="1631156"/>
            <a:ext cx="5469732" cy="456961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024A1079-17C2-45DE-A16B-14C152A08F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06329" y="1631156"/>
            <a:ext cx="5469732" cy="456961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E5E3F57-04C9-40C7-B10F-E5180825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BAC64890-C924-4759-9B9B-7DE74E38C4A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2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790014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829" y="301184"/>
            <a:ext cx="1102192" cy="3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88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| dr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B6080-B214-4A27-A13D-95A31493955D}" type="datetime4">
              <a:rPr lang="de-DE" smtClean="0"/>
              <a:t>3. Juli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36A777D-D5C6-4E84-A9C9-D0F4836A4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D304591F-2FC9-4C29-9FE5-537955E3B9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8318" y="1631157"/>
            <a:ext cx="3568821" cy="456961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D0C47385-EF97-44EE-867E-E9365B44CA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07242" y="1631157"/>
            <a:ext cx="3568821" cy="456961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E3F53468-6A74-4DFC-93FD-A760B961965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12780" y="1631157"/>
            <a:ext cx="3568821" cy="456961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7A7A670F-933B-48F3-B921-A1B739D6C9D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5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790014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829" y="301184"/>
            <a:ext cx="1102192" cy="3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83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 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4BF54-E288-44CA-9624-72B71A8A42AB}" type="datetime4">
              <a:rPr lang="de-DE" smtClean="0"/>
              <a:t>3. Juli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8" y="1631156"/>
            <a:ext cx="5469732" cy="456961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E5E3F57-04C9-40C7-B10F-E5180825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0" name="Bildplatzhalter 8">
            <a:extLst>
              <a:ext uri="{FF2B5EF4-FFF2-40B4-BE49-F238E27FC236}">
                <a16:creationId xmlns:a16="http://schemas.microsoft.com/office/drawing/2014/main" id="{3A0E3338-4E71-4920-9A06-A4D408E5A29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06329" y="1631155"/>
            <a:ext cx="5469732" cy="456961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97A335FC-7B0F-4DB2-A1F6-1DF21639819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790014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829" y="301184"/>
            <a:ext cx="1102192" cy="3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57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 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8">
            <a:extLst>
              <a:ext uri="{FF2B5EF4-FFF2-40B4-BE49-F238E27FC236}">
                <a16:creationId xmlns:a16="http://schemas.microsoft.com/office/drawing/2014/main" id="{3A0E3338-4E71-4920-9A06-A4D408E5A29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8318" y="1631155"/>
            <a:ext cx="5469732" cy="456961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055A8-E7B1-419D-84AA-0C89B698BF26}" type="datetime4">
              <a:rPr lang="de-DE" smtClean="0"/>
              <a:t>3. Juli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06331" y="1631156"/>
            <a:ext cx="5469732" cy="456961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E5E3F57-04C9-40C7-B10F-E5180825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D7BA2DC0-EE95-4994-AD5A-8F6A7D106E5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790014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829" y="301184"/>
            <a:ext cx="1102192" cy="3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132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3999BA3-562C-4E45-8F3B-A023F450B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1581D5-332D-4C8E-AF45-43F518A6E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319" y="1631156"/>
            <a:ext cx="11157744" cy="4569619"/>
          </a:xfrm>
          <a:prstGeom prst="rect">
            <a:avLst/>
          </a:prstGeom>
        </p:spPr>
        <p:txBody>
          <a:bodyPr vert="horz" lIns="0" tIns="0" rIns="360000" bIns="0" rtlCol="0" anchor="t" anchorCtr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D440FC-859D-4521-8908-A802F3E535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17351" y="6634666"/>
            <a:ext cx="849593" cy="123111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4F9C00A-8AFB-47C9-A7D9-7909CE906E5E}" type="datetime4">
              <a:rPr lang="de-DE" smtClean="0"/>
              <a:t>3. Juli 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8C6C66-9703-4B53-BAF2-1F89587F3C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8319" y="6634666"/>
            <a:ext cx="5469732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2FAB54-E254-4FCB-BB98-1E4D5A6D0B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099" y="6634666"/>
            <a:ext cx="193964" cy="123111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39EA0DE-CCA1-4795-BE19-74C50E90E6A6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rgbClr val="8C9F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10272FF-60F7-4AF4-9CD6-0A04080EA9B4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rgbClr val="8C9F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94ED806-CB19-40CC-A79A-590CC1E2001C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4AAF1C65-9B2D-4CC2-AC17-D265DC4D733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1A82F2D7-59C8-4661-B851-DC008AA6297D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211FD6C4-2ACB-4F36-A3BA-68BAE793E096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779170BC-C4E0-4FC8-93EA-CB17C93272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6CF57888-5707-459D-94AC-235CE0EBEDDC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03014F4-59EC-4961-A29D-259A33C423B3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BD8E14DC-3898-4BA1-91EA-46ADC917A5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61BB5C6B-8FE1-44A4-AE66-C1DB01AE301C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B9991022-C87B-4402-BF68-CD3ED59D5D85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439873FE-8996-424A-94FE-EEEEC0A7B6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A04C5416-0A35-4C8C-8975-2F5057F69C48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FF9A881D-D6E0-4814-9AA3-AAF6697A620E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7ECA5DFD-01F8-49BC-9DE9-EE577F9B403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0348451A-09A8-4D76-AA86-13CB9E640770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324DF2EB-9047-4DDA-A12A-4BAC4962F78F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690A038D-AD14-4251-A0A9-22A5F6713B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9E3D1027-C73A-4F88-AB8D-55680AB053E7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B6244944-3F97-4474-9D4A-3D31BFBC3DF9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97182CE3-E874-4552-B5B3-4076C99089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DFE6B92B-AC01-4482-A6E7-400EF0E7F9ED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5EC5B3E5-86C1-4027-A74F-789345DFA684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7B62256D-25C9-4899-8A3A-7970EB4706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29A2699B-FFE8-4320-BD7A-68D214D9A58B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11A9EBBA-C118-4592-8B41-99FA797C19C4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45C123C4-4121-4372-95DF-DC232FC6A3E1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10C304B0-38F3-48B3-A23F-BE3EEAF774D6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EA609601-D94C-4D05-A7EF-EBA9D6ACA00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E2CEB042-C849-4BE4-A0F0-03828777E713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A58E387D-7C2C-4001-94B6-8372A7A130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29EC0E69-66B7-4E97-B0AC-9CFA0DDEC604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sp>
        <p:nvSpPr>
          <p:cNvPr id="44" name="Freihandform: Form 43">
            <a:extLst>
              <a:ext uri="{FF2B5EF4-FFF2-40B4-BE49-F238E27FC236}">
                <a16:creationId xmlns:a16="http://schemas.microsoft.com/office/drawing/2014/main" id="{14D59EEC-E0BA-43F5-BBC0-E623BF3D0A64}"/>
              </a:ext>
            </a:extLst>
          </p:cNvPr>
          <p:cNvSpPr>
            <a:spLocks noChangeAspect="1"/>
          </p:cNvSpPr>
          <p:nvPr userDrawn="1"/>
        </p:nvSpPr>
        <p:spPr>
          <a:xfrm>
            <a:off x="10596063" y="299346"/>
            <a:ext cx="1080000" cy="412328"/>
          </a:xfrm>
          <a:custGeom>
            <a:avLst/>
            <a:gdLst>
              <a:gd name="connsiteX0" fmla="*/ 0 w 4797018"/>
              <a:gd name="connsiteY0" fmla="*/ 170736 h 1831428"/>
              <a:gd name="connsiteX1" fmla="*/ 92812 w 4797018"/>
              <a:gd name="connsiteY1" fmla="*/ 77924 h 1831428"/>
              <a:gd name="connsiteX2" fmla="*/ 92812 w 4797018"/>
              <a:gd name="connsiteY2" fmla="*/ 1763373 h 1831428"/>
              <a:gd name="connsiteX3" fmla="*/ 0 w 4797018"/>
              <a:gd name="connsiteY3" fmla="*/ 1763373 h 1831428"/>
              <a:gd name="connsiteX4" fmla="*/ 0 w 4797018"/>
              <a:gd name="connsiteY4" fmla="*/ 170736 h 1831428"/>
              <a:gd name="connsiteX5" fmla="*/ 278425 w 4797018"/>
              <a:gd name="connsiteY5" fmla="*/ 92812 h 1831428"/>
              <a:gd name="connsiteX6" fmla="*/ 1392136 w 4797018"/>
              <a:gd name="connsiteY6" fmla="*/ 92812 h 1831428"/>
              <a:gd name="connsiteX7" fmla="*/ 1392136 w 4797018"/>
              <a:gd name="connsiteY7" fmla="*/ 0 h 1831428"/>
              <a:gd name="connsiteX8" fmla="*/ 185614 w 4797018"/>
              <a:gd name="connsiteY8" fmla="*/ 0 h 1831428"/>
              <a:gd name="connsiteX9" fmla="*/ 185614 w 4797018"/>
              <a:gd name="connsiteY9" fmla="*/ 1113701 h 1831428"/>
              <a:gd name="connsiteX10" fmla="*/ 1210723 w 4797018"/>
              <a:gd name="connsiteY10" fmla="*/ 1113701 h 1831428"/>
              <a:gd name="connsiteX11" fmla="*/ 1210723 w 4797018"/>
              <a:gd name="connsiteY11" fmla="*/ 1020899 h 1831428"/>
              <a:gd name="connsiteX12" fmla="*/ 278425 w 4797018"/>
              <a:gd name="connsiteY12" fmla="*/ 1020899 h 1831428"/>
              <a:gd name="connsiteX13" fmla="*/ 278425 w 4797018"/>
              <a:gd name="connsiteY13" fmla="*/ 92812 h 1831428"/>
              <a:gd name="connsiteX14" fmla="*/ 1350464 w 4797018"/>
              <a:gd name="connsiteY14" fmla="*/ 835285 h 1831428"/>
              <a:gd name="connsiteX15" fmla="*/ 464048 w 4797018"/>
              <a:gd name="connsiteY15" fmla="*/ 835285 h 1831428"/>
              <a:gd name="connsiteX16" fmla="*/ 464048 w 4797018"/>
              <a:gd name="connsiteY16" fmla="*/ 464048 h 1831428"/>
              <a:gd name="connsiteX17" fmla="*/ 1222124 w 4797018"/>
              <a:gd name="connsiteY17" fmla="*/ 464048 h 1831428"/>
              <a:gd name="connsiteX18" fmla="*/ 1314926 w 4797018"/>
              <a:gd name="connsiteY18" fmla="*/ 371237 h 1831428"/>
              <a:gd name="connsiteX19" fmla="*/ 464048 w 4797018"/>
              <a:gd name="connsiteY19" fmla="*/ 371237 h 1831428"/>
              <a:gd name="connsiteX20" fmla="*/ 464048 w 4797018"/>
              <a:gd name="connsiteY20" fmla="*/ 278425 h 1831428"/>
              <a:gd name="connsiteX21" fmla="*/ 1392146 w 4797018"/>
              <a:gd name="connsiteY21" fmla="*/ 278425 h 1831428"/>
              <a:gd name="connsiteX22" fmla="*/ 1392146 w 4797018"/>
              <a:gd name="connsiteY22" fmla="*/ 185614 h 1831428"/>
              <a:gd name="connsiteX23" fmla="*/ 371237 w 4797018"/>
              <a:gd name="connsiteY23" fmla="*/ 185614 h 1831428"/>
              <a:gd name="connsiteX24" fmla="*/ 371237 w 4797018"/>
              <a:gd name="connsiteY24" fmla="*/ 928087 h 1831428"/>
              <a:gd name="connsiteX25" fmla="*/ 1258872 w 4797018"/>
              <a:gd name="connsiteY25" fmla="*/ 928087 h 1831428"/>
              <a:gd name="connsiteX26" fmla="*/ 1350464 w 4797018"/>
              <a:gd name="connsiteY26" fmla="*/ 835285 h 1831428"/>
              <a:gd name="connsiteX27" fmla="*/ 185614 w 4797018"/>
              <a:gd name="connsiteY27" fmla="*/ 1763373 h 1831428"/>
              <a:gd name="connsiteX28" fmla="*/ 278425 w 4797018"/>
              <a:gd name="connsiteY28" fmla="*/ 1763373 h 1831428"/>
              <a:gd name="connsiteX29" fmla="*/ 278425 w 4797018"/>
              <a:gd name="connsiteY29" fmla="*/ 1299324 h 1831428"/>
              <a:gd name="connsiteX30" fmla="*/ 371237 w 4797018"/>
              <a:gd name="connsiteY30" fmla="*/ 1299324 h 1831428"/>
              <a:gd name="connsiteX31" fmla="*/ 371237 w 4797018"/>
              <a:gd name="connsiteY31" fmla="*/ 1685449 h 1831428"/>
              <a:gd name="connsiteX32" fmla="*/ 464039 w 4797018"/>
              <a:gd name="connsiteY32" fmla="*/ 1592647 h 1831428"/>
              <a:gd name="connsiteX33" fmla="*/ 464039 w 4797018"/>
              <a:gd name="connsiteY33" fmla="*/ 1299324 h 1831428"/>
              <a:gd name="connsiteX34" fmla="*/ 1210723 w 4797018"/>
              <a:gd name="connsiteY34" fmla="*/ 1299324 h 1831428"/>
              <a:gd name="connsiteX35" fmla="*/ 1210723 w 4797018"/>
              <a:gd name="connsiteY35" fmla="*/ 1206522 h 1831428"/>
              <a:gd name="connsiteX36" fmla="*/ 185614 w 4797018"/>
              <a:gd name="connsiteY36" fmla="*/ 1206522 h 1831428"/>
              <a:gd name="connsiteX37" fmla="*/ 185614 w 4797018"/>
              <a:gd name="connsiteY37" fmla="*/ 1763373 h 1831428"/>
              <a:gd name="connsiteX38" fmla="*/ 4704207 w 4797018"/>
              <a:gd name="connsiteY38" fmla="*/ 0 h 1831428"/>
              <a:gd name="connsiteX39" fmla="*/ 4704207 w 4797018"/>
              <a:gd name="connsiteY39" fmla="*/ 1067314 h 1831428"/>
              <a:gd name="connsiteX40" fmla="*/ 4334837 w 4797018"/>
              <a:gd name="connsiteY40" fmla="*/ 1692688 h 1831428"/>
              <a:gd name="connsiteX41" fmla="*/ 4332742 w 4797018"/>
              <a:gd name="connsiteY41" fmla="*/ 1689954 h 1831428"/>
              <a:gd name="connsiteX42" fmla="*/ 4611405 w 4797018"/>
              <a:gd name="connsiteY42" fmla="*/ 1158564 h 1831428"/>
              <a:gd name="connsiteX43" fmla="*/ 4611405 w 4797018"/>
              <a:gd name="connsiteY43" fmla="*/ 0 h 1831428"/>
              <a:gd name="connsiteX44" fmla="*/ 4518594 w 4797018"/>
              <a:gd name="connsiteY44" fmla="*/ 0 h 1831428"/>
              <a:gd name="connsiteX45" fmla="*/ 4518594 w 4797018"/>
              <a:gd name="connsiteY45" fmla="*/ 1157021 h 1831428"/>
              <a:gd name="connsiteX46" fmla="*/ 3915337 w 4797018"/>
              <a:gd name="connsiteY46" fmla="*/ 1740170 h 1831428"/>
              <a:gd name="connsiteX47" fmla="*/ 3312081 w 4797018"/>
              <a:gd name="connsiteY47" fmla="*/ 1157021 h 1831428"/>
              <a:gd name="connsiteX48" fmla="*/ 3312081 w 4797018"/>
              <a:gd name="connsiteY48" fmla="*/ 77924 h 1831428"/>
              <a:gd name="connsiteX49" fmla="*/ 3219269 w 4797018"/>
              <a:gd name="connsiteY49" fmla="*/ 170736 h 1831428"/>
              <a:gd name="connsiteX50" fmla="*/ 3219269 w 4797018"/>
              <a:gd name="connsiteY50" fmla="*/ 1158564 h 1831428"/>
              <a:gd name="connsiteX51" fmla="*/ 3915337 w 4797018"/>
              <a:gd name="connsiteY51" fmla="*/ 1831429 h 1831428"/>
              <a:gd name="connsiteX52" fmla="*/ 4008139 w 4797018"/>
              <a:gd name="connsiteY52" fmla="*/ 1831429 h 1831428"/>
              <a:gd name="connsiteX53" fmla="*/ 4797019 w 4797018"/>
              <a:gd name="connsiteY53" fmla="*/ 1068667 h 1831428"/>
              <a:gd name="connsiteX54" fmla="*/ 4797019 w 4797018"/>
              <a:gd name="connsiteY54" fmla="*/ 0 h 1831428"/>
              <a:gd name="connsiteX55" fmla="*/ 4704207 w 4797018"/>
              <a:gd name="connsiteY55" fmla="*/ 0 h 1831428"/>
              <a:gd name="connsiteX56" fmla="*/ 3915328 w 4797018"/>
              <a:gd name="connsiteY56" fmla="*/ 1647358 h 1831428"/>
              <a:gd name="connsiteX57" fmla="*/ 4425773 w 4797018"/>
              <a:gd name="connsiteY57" fmla="*/ 1157021 h 1831428"/>
              <a:gd name="connsiteX58" fmla="*/ 4425782 w 4797018"/>
              <a:gd name="connsiteY58" fmla="*/ 1157021 h 1831428"/>
              <a:gd name="connsiteX59" fmla="*/ 4425782 w 4797018"/>
              <a:gd name="connsiteY59" fmla="*/ 77924 h 1831428"/>
              <a:gd name="connsiteX60" fmla="*/ 4332970 w 4797018"/>
              <a:gd name="connsiteY60" fmla="*/ 170736 h 1831428"/>
              <a:gd name="connsiteX61" fmla="*/ 4332970 w 4797018"/>
              <a:gd name="connsiteY61" fmla="*/ 1067305 h 1831428"/>
              <a:gd name="connsiteX62" fmla="*/ 4008130 w 4797018"/>
              <a:gd name="connsiteY62" fmla="*/ 1368933 h 1831428"/>
              <a:gd name="connsiteX63" fmla="*/ 3683298 w 4797018"/>
              <a:gd name="connsiteY63" fmla="*/ 1067305 h 1831428"/>
              <a:gd name="connsiteX64" fmla="*/ 3683289 w 4797018"/>
              <a:gd name="connsiteY64" fmla="*/ 0 h 1831428"/>
              <a:gd name="connsiteX65" fmla="*/ 3590487 w 4797018"/>
              <a:gd name="connsiteY65" fmla="*/ 0 h 1831428"/>
              <a:gd name="connsiteX66" fmla="*/ 3590487 w 4797018"/>
              <a:gd name="connsiteY66" fmla="*/ 1067305 h 1831428"/>
              <a:gd name="connsiteX67" fmla="*/ 4008130 w 4797018"/>
              <a:gd name="connsiteY67" fmla="*/ 1461745 h 1831428"/>
              <a:gd name="connsiteX68" fmla="*/ 4294699 w 4797018"/>
              <a:gd name="connsiteY68" fmla="*/ 1333129 h 1831428"/>
              <a:gd name="connsiteX69" fmla="*/ 4296785 w 4797018"/>
              <a:gd name="connsiteY69" fmla="*/ 1335862 h 1831428"/>
              <a:gd name="connsiteX70" fmla="*/ 3915328 w 4797018"/>
              <a:gd name="connsiteY70" fmla="*/ 1554556 h 1831428"/>
              <a:gd name="connsiteX71" fmla="*/ 3497742 w 4797018"/>
              <a:gd name="connsiteY71" fmla="*/ 1160116 h 1831428"/>
              <a:gd name="connsiteX72" fmla="*/ 3497685 w 4797018"/>
              <a:gd name="connsiteY72" fmla="*/ 1160116 h 1831428"/>
              <a:gd name="connsiteX73" fmla="*/ 3497685 w 4797018"/>
              <a:gd name="connsiteY73" fmla="*/ 0 h 1831428"/>
              <a:gd name="connsiteX74" fmla="*/ 3404873 w 4797018"/>
              <a:gd name="connsiteY74" fmla="*/ 0 h 1831428"/>
              <a:gd name="connsiteX75" fmla="*/ 3404873 w 4797018"/>
              <a:gd name="connsiteY75" fmla="*/ 1160107 h 1831428"/>
              <a:gd name="connsiteX76" fmla="*/ 3404921 w 4797018"/>
              <a:gd name="connsiteY76" fmla="*/ 1160107 h 1831428"/>
              <a:gd name="connsiteX77" fmla="*/ 3915328 w 4797018"/>
              <a:gd name="connsiteY77" fmla="*/ 1647358 h 1831428"/>
              <a:gd name="connsiteX78" fmla="*/ 1852984 w 4797018"/>
              <a:gd name="connsiteY78" fmla="*/ 1206522 h 1831428"/>
              <a:gd name="connsiteX79" fmla="*/ 1618288 w 4797018"/>
              <a:gd name="connsiteY79" fmla="*/ 1763373 h 1831428"/>
              <a:gd name="connsiteX80" fmla="*/ 1711119 w 4797018"/>
              <a:gd name="connsiteY80" fmla="*/ 1763363 h 1831428"/>
              <a:gd name="connsiteX81" fmla="*/ 1711100 w 4797018"/>
              <a:gd name="connsiteY81" fmla="*/ 1763373 h 1831428"/>
              <a:gd name="connsiteX82" fmla="*/ 1711119 w 4797018"/>
              <a:gd name="connsiteY82" fmla="*/ 1763373 h 1831428"/>
              <a:gd name="connsiteX83" fmla="*/ 1828448 w 4797018"/>
              <a:gd name="connsiteY83" fmla="*/ 1484948 h 1831428"/>
              <a:gd name="connsiteX84" fmla="*/ 2614774 w 4797018"/>
              <a:gd name="connsiteY84" fmla="*/ 1484948 h 1831428"/>
              <a:gd name="connsiteX85" fmla="*/ 2732018 w 4797018"/>
              <a:gd name="connsiteY85" fmla="*/ 1763373 h 1831428"/>
              <a:gd name="connsiteX86" fmla="*/ 2824820 w 4797018"/>
              <a:gd name="connsiteY86" fmla="*/ 1763373 h 1831428"/>
              <a:gd name="connsiteX87" fmla="*/ 2668515 w 4797018"/>
              <a:gd name="connsiteY87" fmla="*/ 1392136 h 1831428"/>
              <a:gd name="connsiteX88" fmla="*/ 1867567 w 4797018"/>
              <a:gd name="connsiteY88" fmla="*/ 1392136 h 1831428"/>
              <a:gd name="connsiteX89" fmla="*/ 1906676 w 4797018"/>
              <a:gd name="connsiteY89" fmla="*/ 1299324 h 1831428"/>
              <a:gd name="connsiteX90" fmla="*/ 2722236 w 4797018"/>
              <a:gd name="connsiteY90" fmla="*/ 1299324 h 1831428"/>
              <a:gd name="connsiteX91" fmla="*/ 2917632 w 4797018"/>
              <a:gd name="connsiteY91" fmla="*/ 1763373 h 1831428"/>
              <a:gd name="connsiteX92" fmla="*/ 3010443 w 4797018"/>
              <a:gd name="connsiteY92" fmla="*/ 1763373 h 1831428"/>
              <a:gd name="connsiteX93" fmla="*/ 2775976 w 4797018"/>
              <a:gd name="connsiteY93" fmla="*/ 1206522 h 1831428"/>
              <a:gd name="connsiteX94" fmla="*/ 1852984 w 4797018"/>
              <a:gd name="connsiteY94" fmla="*/ 1206522 h 1831428"/>
              <a:gd name="connsiteX95" fmla="*/ 1989544 w 4797018"/>
              <a:gd name="connsiteY95" fmla="*/ 0 h 1831428"/>
              <a:gd name="connsiteX96" fmla="*/ 1307459 w 4797018"/>
              <a:gd name="connsiteY96" fmla="*/ 1617898 h 1831428"/>
              <a:gd name="connsiteX97" fmla="*/ 1366533 w 4797018"/>
              <a:gd name="connsiteY97" fmla="*/ 1698098 h 1831428"/>
              <a:gd name="connsiteX98" fmla="*/ 2082356 w 4797018"/>
              <a:gd name="connsiteY98" fmla="*/ 0 h 1831428"/>
              <a:gd name="connsiteX99" fmla="*/ 1989544 w 4797018"/>
              <a:gd name="connsiteY99" fmla="*/ 0 h 1831428"/>
              <a:gd name="connsiteX100" fmla="*/ 2360771 w 4797018"/>
              <a:gd name="connsiteY100" fmla="*/ 0 h 1831428"/>
              <a:gd name="connsiteX101" fmla="*/ 3075708 w 4797018"/>
              <a:gd name="connsiteY101" fmla="*/ 1698098 h 1831428"/>
              <a:gd name="connsiteX102" fmla="*/ 3134639 w 4797018"/>
              <a:gd name="connsiteY102" fmla="*/ 1617898 h 1831428"/>
              <a:gd name="connsiteX103" fmla="*/ 2453592 w 4797018"/>
              <a:gd name="connsiteY103" fmla="*/ 0 h 1831428"/>
              <a:gd name="connsiteX104" fmla="*/ 2360771 w 4797018"/>
              <a:gd name="connsiteY104" fmla="*/ 0 h 1831428"/>
              <a:gd name="connsiteX105" fmla="*/ 1799101 w 4797018"/>
              <a:gd name="connsiteY105" fmla="*/ 1113711 h 1831428"/>
              <a:gd name="connsiteX106" fmla="*/ 1524610 w 4797018"/>
              <a:gd name="connsiteY106" fmla="*/ 1763373 h 1831428"/>
              <a:gd name="connsiteX107" fmla="*/ 1431798 w 4797018"/>
              <a:gd name="connsiteY107" fmla="*/ 1763373 h 1831428"/>
              <a:gd name="connsiteX108" fmla="*/ 2128761 w 4797018"/>
              <a:gd name="connsiteY108" fmla="*/ 110195 h 1831428"/>
              <a:gd name="connsiteX109" fmla="*/ 2512219 w 4797018"/>
              <a:gd name="connsiteY109" fmla="*/ 1020899 h 1831428"/>
              <a:gd name="connsiteX110" fmla="*/ 2605021 w 4797018"/>
              <a:gd name="connsiteY110" fmla="*/ 1020899 h 1831428"/>
              <a:gd name="connsiteX111" fmla="*/ 2175158 w 4797018"/>
              <a:gd name="connsiteY111" fmla="*/ 0 h 1831428"/>
              <a:gd name="connsiteX112" fmla="*/ 2267969 w 4797018"/>
              <a:gd name="connsiteY112" fmla="*/ 0 h 1831428"/>
              <a:gd name="connsiteX113" fmla="*/ 2736895 w 4797018"/>
              <a:gd name="connsiteY113" fmla="*/ 1113701 h 1831428"/>
              <a:gd name="connsiteX114" fmla="*/ 1799101 w 4797018"/>
              <a:gd name="connsiteY114" fmla="*/ 1113701 h 1831428"/>
              <a:gd name="connsiteX115" fmla="*/ 2221802 w 4797018"/>
              <a:gd name="connsiteY115" fmla="*/ 551602 h 1831428"/>
              <a:gd name="connsiteX116" fmla="*/ 2024015 w 4797018"/>
              <a:gd name="connsiteY116" fmla="*/ 1020899 h 1831428"/>
              <a:gd name="connsiteX117" fmla="*/ 2419398 w 4797018"/>
              <a:gd name="connsiteY117" fmla="*/ 1020899 h 1831428"/>
              <a:gd name="connsiteX118" fmla="*/ 2221802 w 4797018"/>
              <a:gd name="connsiteY118" fmla="*/ 551602 h 1831428"/>
              <a:gd name="connsiteX119" fmla="*/ 1838163 w 4797018"/>
              <a:gd name="connsiteY119" fmla="*/ 1020899 h 1831428"/>
              <a:gd name="connsiteX120" fmla="*/ 1931213 w 4797018"/>
              <a:gd name="connsiteY120" fmla="*/ 1020899 h 1831428"/>
              <a:gd name="connsiteX121" fmla="*/ 2175415 w 4797018"/>
              <a:gd name="connsiteY121" fmla="*/ 441436 h 1831428"/>
              <a:gd name="connsiteX122" fmla="*/ 2128942 w 4797018"/>
              <a:gd name="connsiteY122" fmla="*/ 331070 h 1831428"/>
              <a:gd name="connsiteX123" fmla="*/ 1838163 w 4797018"/>
              <a:gd name="connsiteY123" fmla="*/ 1020899 h 183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4797018" h="1831428">
                <a:moveTo>
                  <a:pt x="0" y="170736"/>
                </a:moveTo>
                <a:lnTo>
                  <a:pt x="92812" y="77924"/>
                </a:lnTo>
                <a:lnTo>
                  <a:pt x="92812" y="1763373"/>
                </a:lnTo>
                <a:lnTo>
                  <a:pt x="0" y="1763373"/>
                </a:lnTo>
                <a:lnTo>
                  <a:pt x="0" y="170736"/>
                </a:lnTo>
                <a:close/>
                <a:moveTo>
                  <a:pt x="278425" y="92812"/>
                </a:moveTo>
                <a:lnTo>
                  <a:pt x="1392136" y="92812"/>
                </a:lnTo>
                <a:lnTo>
                  <a:pt x="1392136" y="0"/>
                </a:lnTo>
                <a:lnTo>
                  <a:pt x="185614" y="0"/>
                </a:lnTo>
                <a:lnTo>
                  <a:pt x="185614" y="1113701"/>
                </a:lnTo>
                <a:lnTo>
                  <a:pt x="1210723" y="1113701"/>
                </a:lnTo>
                <a:lnTo>
                  <a:pt x="1210723" y="1020899"/>
                </a:lnTo>
                <a:lnTo>
                  <a:pt x="278425" y="1020899"/>
                </a:lnTo>
                <a:lnTo>
                  <a:pt x="278425" y="92812"/>
                </a:lnTo>
                <a:close/>
                <a:moveTo>
                  <a:pt x="1350464" y="835285"/>
                </a:moveTo>
                <a:lnTo>
                  <a:pt x="464048" y="835285"/>
                </a:lnTo>
                <a:lnTo>
                  <a:pt x="464048" y="464048"/>
                </a:lnTo>
                <a:lnTo>
                  <a:pt x="1222124" y="464048"/>
                </a:lnTo>
                <a:lnTo>
                  <a:pt x="1314926" y="371237"/>
                </a:lnTo>
                <a:lnTo>
                  <a:pt x="464048" y="371237"/>
                </a:lnTo>
                <a:lnTo>
                  <a:pt x="464048" y="278425"/>
                </a:lnTo>
                <a:lnTo>
                  <a:pt x="1392146" y="278425"/>
                </a:lnTo>
                <a:lnTo>
                  <a:pt x="1392146" y="185614"/>
                </a:lnTo>
                <a:lnTo>
                  <a:pt x="371237" y="185614"/>
                </a:lnTo>
                <a:lnTo>
                  <a:pt x="371237" y="928087"/>
                </a:lnTo>
                <a:lnTo>
                  <a:pt x="1258872" y="928087"/>
                </a:lnTo>
                <a:lnTo>
                  <a:pt x="1350464" y="835285"/>
                </a:lnTo>
                <a:close/>
                <a:moveTo>
                  <a:pt x="185614" y="1763373"/>
                </a:moveTo>
                <a:lnTo>
                  <a:pt x="278425" y="1763373"/>
                </a:lnTo>
                <a:lnTo>
                  <a:pt x="278425" y="1299324"/>
                </a:lnTo>
                <a:lnTo>
                  <a:pt x="371237" y="1299324"/>
                </a:lnTo>
                <a:lnTo>
                  <a:pt x="371237" y="1685449"/>
                </a:lnTo>
                <a:lnTo>
                  <a:pt x="464039" y="1592647"/>
                </a:lnTo>
                <a:lnTo>
                  <a:pt x="464039" y="1299324"/>
                </a:lnTo>
                <a:lnTo>
                  <a:pt x="1210723" y="1299324"/>
                </a:lnTo>
                <a:lnTo>
                  <a:pt x="1210723" y="1206522"/>
                </a:lnTo>
                <a:lnTo>
                  <a:pt x="185614" y="1206522"/>
                </a:lnTo>
                <a:lnTo>
                  <a:pt x="185614" y="1763373"/>
                </a:lnTo>
                <a:close/>
                <a:moveTo>
                  <a:pt x="4704207" y="0"/>
                </a:moveTo>
                <a:lnTo>
                  <a:pt x="4704207" y="1067314"/>
                </a:lnTo>
                <a:cubicBezTo>
                  <a:pt x="4704207" y="1315669"/>
                  <a:pt x="4593393" y="1529039"/>
                  <a:pt x="4334837" y="1692688"/>
                </a:cubicBezTo>
                <a:lnTo>
                  <a:pt x="4332742" y="1689954"/>
                </a:lnTo>
                <a:cubicBezTo>
                  <a:pt x="4502639" y="1555213"/>
                  <a:pt x="4611405" y="1382144"/>
                  <a:pt x="4611405" y="1158564"/>
                </a:cubicBezTo>
                <a:lnTo>
                  <a:pt x="4611405" y="0"/>
                </a:lnTo>
                <a:lnTo>
                  <a:pt x="4518594" y="0"/>
                </a:lnTo>
                <a:lnTo>
                  <a:pt x="4518594" y="1157021"/>
                </a:lnTo>
                <a:cubicBezTo>
                  <a:pt x="4518594" y="1490196"/>
                  <a:pt x="4248512" y="1740170"/>
                  <a:pt x="3915337" y="1740170"/>
                </a:cubicBezTo>
                <a:cubicBezTo>
                  <a:pt x="3582162" y="1740170"/>
                  <a:pt x="3312081" y="1490186"/>
                  <a:pt x="3312081" y="1157021"/>
                </a:cubicBezTo>
                <a:lnTo>
                  <a:pt x="3312081" y="77924"/>
                </a:lnTo>
                <a:lnTo>
                  <a:pt x="3219269" y="170736"/>
                </a:lnTo>
                <a:lnTo>
                  <a:pt x="3219269" y="1158564"/>
                </a:lnTo>
                <a:cubicBezTo>
                  <a:pt x="3219269" y="1542993"/>
                  <a:pt x="3530908" y="1831429"/>
                  <a:pt x="3915337" y="1831429"/>
                </a:cubicBezTo>
                <a:cubicBezTo>
                  <a:pt x="3924233" y="1831429"/>
                  <a:pt x="4008139" y="1831429"/>
                  <a:pt x="4008139" y="1831429"/>
                </a:cubicBezTo>
                <a:cubicBezTo>
                  <a:pt x="4386691" y="1831429"/>
                  <a:pt x="4797019" y="1551870"/>
                  <a:pt x="4797019" y="1068667"/>
                </a:cubicBezTo>
                <a:cubicBezTo>
                  <a:pt x="4797019" y="1068210"/>
                  <a:pt x="4797019" y="0"/>
                  <a:pt x="4797019" y="0"/>
                </a:cubicBezTo>
                <a:lnTo>
                  <a:pt x="4704207" y="0"/>
                </a:lnTo>
                <a:close/>
                <a:moveTo>
                  <a:pt x="3915328" y="1647358"/>
                </a:moveTo>
                <a:cubicBezTo>
                  <a:pt x="4197077" y="1647358"/>
                  <a:pt x="4425515" y="1438694"/>
                  <a:pt x="4425773" y="1157021"/>
                </a:cubicBezTo>
                <a:lnTo>
                  <a:pt x="4425782" y="1157021"/>
                </a:lnTo>
                <a:lnTo>
                  <a:pt x="4425782" y="77924"/>
                </a:lnTo>
                <a:lnTo>
                  <a:pt x="4332970" y="170736"/>
                </a:lnTo>
                <a:lnTo>
                  <a:pt x="4332970" y="1067305"/>
                </a:lnTo>
                <a:cubicBezTo>
                  <a:pt x="4332970" y="1246699"/>
                  <a:pt x="4187533" y="1368933"/>
                  <a:pt x="4008130" y="1368933"/>
                </a:cubicBezTo>
                <a:cubicBezTo>
                  <a:pt x="3828736" y="1368933"/>
                  <a:pt x="3683298" y="1246699"/>
                  <a:pt x="3683298" y="1067305"/>
                </a:cubicBezTo>
                <a:lnTo>
                  <a:pt x="3683289" y="0"/>
                </a:lnTo>
                <a:lnTo>
                  <a:pt x="3590487" y="0"/>
                </a:lnTo>
                <a:lnTo>
                  <a:pt x="3590487" y="1067305"/>
                </a:lnTo>
                <a:cubicBezTo>
                  <a:pt x="3590487" y="1297962"/>
                  <a:pt x="3777472" y="1461745"/>
                  <a:pt x="4008130" y="1461745"/>
                </a:cubicBezTo>
                <a:cubicBezTo>
                  <a:pt x="4102446" y="1461745"/>
                  <a:pt x="4216937" y="1415148"/>
                  <a:pt x="4294699" y="1333129"/>
                </a:cubicBezTo>
                <a:lnTo>
                  <a:pt x="4296785" y="1335862"/>
                </a:lnTo>
                <a:cubicBezTo>
                  <a:pt x="4223881" y="1471070"/>
                  <a:pt x="4089102" y="1554556"/>
                  <a:pt x="3915328" y="1554556"/>
                </a:cubicBezTo>
                <a:cubicBezTo>
                  <a:pt x="3686090" y="1554556"/>
                  <a:pt x="3500009" y="1388593"/>
                  <a:pt x="3497742" y="1160116"/>
                </a:cubicBezTo>
                <a:lnTo>
                  <a:pt x="3497685" y="1160116"/>
                </a:lnTo>
                <a:lnTo>
                  <a:pt x="3497685" y="0"/>
                </a:lnTo>
                <a:lnTo>
                  <a:pt x="3404873" y="0"/>
                </a:lnTo>
                <a:lnTo>
                  <a:pt x="3404873" y="1160107"/>
                </a:lnTo>
                <a:lnTo>
                  <a:pt x="3404921" y="1160107"/>
                </a:lnTo>
                <a:cubicBezTo>
                  <a:pt x="3406855" y="1440218"/>
                  <a:pt x="3634616" y="1647358"/>
                  <a:pt x="3915328" y="1647358"/>
                </a:cubicBezTo>
                <a:close/>
                <a:moveTo>
                  <a:pt x="1852984" y="1206522"/>
                </a:moveTo>
                <a:lnTo>
                  <a:pt x="1618288" y="1763373"/>
                </a:lnTo>
                <a:lnTo>
                  <a:pt x="1711119" y="1763363"/>
                </a:lnTo>
                <a:lnTo>
                  <a:pt x="1711100" y="1763373"/>
                </a:lnTo>
                <a:lnTo>
                  <a:pt x="1711119" y="1763373"/>
                </a:lnTo>
                <a:lnTo>
                  <a:pt x="1828448" y="1484948"/>
                </a:lnTo>
                <a:lnTo>
                  <a:pt x="2614774" y="1484948"/>
                </a:lnTo>
                <a:lnTo>
                  <a:pt x="2732018" y="1763373"/>
                </a:lnTo>
                <a:lnTo>
                  <a:pt x="2824820" y="1763373"/>
                </a:lnTo>
                <a:lnTo>
                  <a:pt x="2668515" y="1392136"/>
                </a:lnTo>
                <a:lnTo>
                  <a:pt x="1867567" y="1392136"/>
                </a:lnTo>
                <a:lnTo>
                  <a:pt x="1906676" y="1299324"/>
                </a:lnTo>
                <a:lnTo>
                  <a:pt x="2722236" y="1299324"/>
                </a:lnTo>
                <a:lnTo>
                  <a:pt x="2917632" y="1763373"/>
                </a:lnTo>
                <a:lnTo>
                  <a:pt x="3010443" y="1763373"/>
                </a:lnTo>
                <a:lnTo>
                  <a:pt x="2775976" y="1206522"/>
                </a:lnTo>
                <a:lnTo>
                  <a:pt x="1852984" y="1206522"/>
                </a:lnTo>
                <a:close/>
                <a:moveTo>
                  <a:pt x="1989544" y="0"/>
                </a:moveTo>
                <a:lnTo>
                  <a:pt x="1307459" y="1617898"/>
                </a:lnTo>
                <a:lnTo>
                  <a:pt x="1366533" y="1698098"/>
                </a:lnTo>
                <a:lnTo>
                  <a:pt x="2082356" y="0"/>
                </a:lnTo>
                <a:lnTo>
                  <a:pt x="1989544" y="0"/>
                </a:lnTo>
                <a:close/>
                <a:moveTo>
                  <a:pt x="2360771" y="0"/>
                </a:moveTo>
                <a:lnTo>
                  <a:pt x="3075708" y="1698098"/>
                </a:lnTo>
                <a:lnTo>
                  <a:pt x="3134639" y="1617898"/>
                </a:lnTo>
                <a:lnTo>
                  <a:pt x="2453592" y="0"/>
                </a:lnTo>
                <a:lnTo>
                  <a:pt x="2360771" y="0"/>
                </a:lnTo>
                <a:close/>
                <a:moveTo>
                  <a:pt x="1799101" y="1113711"/>
                </a:moveTo>
                <a:lnTo>
                  <a:pt x="1524610" y="1763373"/>
                </a:lnTo>
                <a:lnTo>
                  <a:pt x="1431798" y="1763373"/>
                </a:lnTo>
                <a:lnTo>
                  <a:pt x="2128761" y="110195"/>
                </a:lnTo>
                <a:lnTo>
                  <a:pt x="2512219" y="1020899"/>
                </a:lnTo>
                <a:lnTo>
                  <a:pt x="2605021" y="1020899"/>
                </a:lnTo>
                <a:lnTo>
                  <a:pt x="2175158" y="0"/>
                </a:lnTo>
                <a:lnTo>
                  <a:pt x="2267969" y="0"/>
                </a:lnTo>
                <a:lnTo>
                  <a:pt x="2736895" y="1113701"/>
                </a:lnTo>
                <a:lnTo>
                  <a:pt x="1799101" y="1113701"/>
                </a:lnTo>
                <a:close/>
                <a:moveTo>
                  <a:pt x="2221802" y="551602"/>
                </a:moveTo>
                <a:lnTo>
                  <a:pt x="2024015" y="1020899"/>
                </a:lnTo>
                <a:lnTo>
                  <a:pt x="2419398" y="1020899"/>
                </a:lnTo>
                <a:lnTo>
                  <a:pt x="2221802" y="551602"/>
                </a:lnTo>
                <a:close/>
                <a:moveTo>
                  <a:pt x="1838163" y="1020899"/>
                </a:moveTo>
                <a:lnTo>
                  <a:pt x="1931213" y="1020899"/>
                </a:lnTo>
                <a:lnTo>
                  <a:pt x="2175415" y="441436"/>
                </a:lnTo>
                <a:lnTo>
                  <a:pt x="2128942" y="331070"/>
                </a:lnTo>
                <a:lnTo>
                  <a:pt x="1838163" y="1020899"/>
                </a:lnTo>
                <a:close/>
              </a:path>
            </a:pathLst>
          </a:custGeom>
          <a:solidFill>
            <a:srgbClr val="041E4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59824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  <p:sldLayoutId id="2147483774" r:id="rId18"/>
    <p:sldLayoutId id="2147483775" r:id="rId19"/>
    <p:sldLayoutId id="2147483776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041E4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25">
          <p15:clr>
            <a:srgbClr val="F26B43"/>
          </p15:clr>
        </p15:guide>
        <p15:guide id="4" pos="7355">
          <p15:clr>
            <a:srgbClr val="F26B43"/>
          </p15:clr>
        </p15:guide>
        <p15:guide id="5" orient="horz" pos="187">
          <p15:clr>
            <a:srgbClr val="F26B43"/>
          </p15:clr>
        </p15:guide>
        <p15:guide id="6" orient="horz" pos="799">
          <p15:clr>
            <a:srgbClr val="F26B43"/>
          </p15:clr>
        </p15:guide>
        <p15:guide id="7" orient="horz" pos="1026">
          <p15:clr>
            <a:srgbClr val="F26B43"/>
          </p15:clr>
        </p15:guide>
        <p15:guide id="8" orient="horz" pos="3906">
          <p15:clr>
            <a:srgbClr val="F26B43"/>
          </p15:clr>
        </p15:guide>
        <p15:guide id="9" orient="horz" pos="4178">
          <p15:clr>
            <a:srgbClr val="F26B43"/>
          </p15:clr>
        </p15:guide>
        <p15:guide id="10" pos="3908">
          <p15:clr>
            <a:srgbClr val="F26B43"/>
          </p15:clr>
        </p15:guide>
        <p15:guide id="11" pos="377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Bildplatzhalter 13" descr="Ein Bild, das Text, Geschirr enthält.&#10;&#10;Automatisch generierte Beschreibung">
            <a:extLst>
              <a:ext uri="{FF2B5EF4-FFF2-40B4-BE49-F238E27FC236}">
                <a16:creationId xmlns:a16="http://schemas.microsoft.com/office/drawing/2014/main" id="{02E97C76-A4DB-4E4D-BDE5-C46A0BB87C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75" b="11875"/>
          <a:stretch>
            <a:fillRect/>
          </a:stretch>
        </p:blipFill>
        <p:spPr>
          <a:xfrm>
            <a:off x="0" y="1254264"/>
            <a:ext cx="12192000" cy="5603736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4F67DDAB-A029-4F51-840C-C39A868CC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739" y="1807559"/>
            <a:ext cx="9912970" cy="2176686"/>
          </a:xfrm>
        </p:spPr>
        <p:txBody>
          <a:bodyPr/>
          <a:lstStyle/>
          <a:p>
            <a:r>
              <a:rPr lang="en-US" sz="4400" dirty="0"/>
              <a:t>Evaluation of </a:t>
            </a:r>
            <a:r>
              <a:rPr lang="en-US" sz="4400" dirty="0" err="1"/>
              <a:t>SHViT</a:t>
            </a:r>
            <a:r>
              <a:rPr lang="en-US" sz="4400" dirty="0"/>
              <a:t> for Volumetric </a:t>
            </a:r>
            <a:br>
              <a:rPr lang="en-US" sz="4400" dirty="0"/>
            </a:br>
            <a:r>
              <a:rPr lang="en-US" sz="4400" dirty="0"/>
              <a:t>Semantic Segmentation in Industrial </a:t>
            </a:r>
            <a:br>
              <a:rPr lang="en-US" sz="4400" dirty="0"/>
            </a:br>
            <a:r>
              <a:rPr lang="en-US" sz="4400" dirty="0"/>
              <a:t>CT Scans</a:t>
            </a:r>
            <a:endParaRPr lang="de-DE" sz="440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C52E443-D8B7-CAA7-14BD-527C5FC34F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DBBC401-28E4-F3B2-C81A-5C18F69BB30E}"/>
              </a:ext>
            </a:extLst>
          </p:cNvPr>
          <p:cNvSpPr txBox="1">
            <a:spLocks/>
          </p:cNvSpPr>
          <p:nvPr/>
        </p:nvSpPr>
        <p:spPr>
          <a:xfrm>
            <a:off x="434739" y="4481708"/>
            <a:ext cx="9144000" cy="11220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/>
              <a:t>ChangGeng Drewes</a:t>
            </a:r>
          </a:p>
          <a:p>
            <a:r>
              <a:rPr lang="de-DE" sz="2400" dirty="0" err="1"/>
              <a:t>Advisor</a:t>
            </a:r>
            <a:r>
              <a:rPr lang="de-DE" sz="2400" dirty="0"/>
              <a:t>: Martin </a:t>
            </a:r>
            <a:r>
              <a:rPr lang="de-DE" sz="2400" dirty="0" err="1"/>
              <a:t>Leipert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553545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469CE81-5C45-5746-3E79-C111E17A0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074B9-4BBE-42DB-8ECC-1B8A75D6203E}" type="datetime4">
              <a:rPr lang="de-DE" smtClean="0"/>
              <a:t>3. Juli 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865B0AF-1863-0249-B484-058528915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165911-C897-5DF8-AC57-C67B4586B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D77D003-C07A-4FA5-80B4-325C7D8B2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Central Self Attention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FE3591BD-7BDF-6252-F95E-335AD1B011FB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/>
        <p:txBody>
          <a:bodyPr/>
          <a:lstStyle/>
          <a:p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2351BF87-14D4-E4F1-8922-83FD30BC4BE3}"/>
              </a:ext>
            </a:extLst>
          </p:cNvPr>
          <p:cNvGrpSpPr/>
          <p:nvPr/>
        </p:nvGrpSpPr>
        <p:grpSpPr>
          <a:xfrm>
            <a:off x="570035" y="633584"/>
            <a:ext cx="6270874" cy="6001082"/>
            <a:chOff x="2574023" y="567120"/>
            <a:chExt cx="6492566" cy="6067546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B4DF13FB-1DDC-4DBC-279E-EF8E13954532}"/>
                </a:ext>
              </a:extLst>
            </p:cNvPr>
            <p:cNvGrpSpPr/>
            <p:nvPr/>
          </p:nvGrpSpPr>
          <p:grpSpPr>
            <a:xfrm>
              <a:off x="2574023" y="567120"/>
              <a:ext cx="6492566" cy="3250669"/>
              <a:chOff x="2606699" y="567120"/>
              <a:chExt cx="6492566" cy="3250669"/>
            </a:xfrm>
          </p:grpSpPr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BBE6EF4D-2F9E-B16A-0728-02695470F6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06699" y="567120"/>
                <a:ext cx="6492566" cy="325066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5" name="Rechteck: abgerundete Ecken 14">
                <a:extLst>
                  <a:ext uri="{FF2B5EF4-FFF2-40B4-BE49-F238E27FC236}">
                    <a16:creationId xmlns:a16="http://schemas.microsoft.com/office/drawing/2014/main" id="{1D67044B-88B8-311E-637B-8069422EED18}"/>
                  </a:ext>
                </a:extLst>
              </p:cNvPr>
              <p:cNvSpPr/>
              <p:nvPr/>
            </p:nvSpPr>
            <p:spPr>
              <a:xfrm>
                <a:off x="6931880" y="2974215"/>
                <a:ext cx="353410" cy="811573"/>
              </a:xfrm>
              <a:prstGeom prst="roundRect">
                <a:avLst/>
              </a:prstGeom>
              <a:noFill/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116C217A-2B5F-F4DF-538A-647F63B6B444}"/>
                </a:ext>
              </a:extLst>
            </p:cNvPr>
            <p:cNvGrpSpPr/>
            <p:nvPr/>
          </p:nvGrpSpPr>
          <p:grpSpPr>
            <a:xfrm>
              <a:off x="4358556" y="3988965"/>
              <a:ext cx="3507406" cy="2645701"/>
              <a:chOff x="4392740" y="3988965"/>
              <a:chExt cx="3507406" cy="2645701"/>
            </a:xfrm>
          </p:grpSpPr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3D0C1933-69F8-7BE1-EFB9-778DD741D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92740" y="3988965"/>
                <a:ext cx="3507406" cy="264570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9" name="Rechteck: abgerundete Ecken 18">
                <a:extLst>
                  <a:ext uri="{FF2B5EF4-FFF2-40B4-BE49-F238E27FC236}">
                    <a16:creationId xmlns:a16="http://schemas.microsoft.com/office/drawing/2014/main" id="{58106214-203B-0623-E525-5EBF8F8856A2}"/>
                  </a:ext>
                </a:extLst>
              </p:cNvPr>
              <p:cNvSpPr/>
              <p:nvPr/>
            </p:nvSpPr>
            <p:spPr>
              <a:xfrm>
                <a:off x="6553287" y="4152881"/>
                <a:ext cx="1232210" cy="915433"/>
              </a:xfrm>
              <a:prstGeom prst="roundRect">
                <a:avLst/>
              </a:prstGeom>
              <a:noFill/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20" name="Pfeil: nach unten 19">
              <a:extLst>
                <a:ext uri="{FF2B5EF4-FFF2-40B4-BE49-F238E27FC236}">
                  <a16:creationId xmlns:a16="http://schemas.microsoft.com/office/drawing/2014/main" id="{E7C33AA5-CC15-301B-32AB-9A73AB18C7C2}"/>
                </a:ext>
              </a:extLst>
            </p:cNvPr>
            <p:cNvSpPr/>
            <p:nvPr/>
          </p:nvSpPr>
          <p:spPr>
            <a:xfrm rot="10800000">
              <a:off x="6986699" y="3772969"/>
              <a:ext cx="178420" cy="367990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8EEBC08E-5BEB-B4C2-3BBC-0607002986F7}"/>
              </a:ext>
            </a:extLst>
          </p:cNvPr>
          <p:cNvSpPr txBox="1"/>
          <p:nvPr/>
        </p:nvSpPr>
        <p:spPr>
          <a:xfrm>
            <a:off x="7275313" y="2278112"/>
            <a:ext cx="4494439" cy="30777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Attention Block with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qk</a:t>
            </a:r>
            <a:r>
              <a:rPr lang="en-US" sz="2000" baseline="30000" dirty="0" err="1">
                <a:solidFill>
                  <a:schemeClr val="tx1">
                    <a:alpha val="80000"/>
                  </a:schemeClr>
                </a:solidFill>
              </a:rPr>
              <a:t>T</a:t>
            </a:r>
            <a:r>
              <a:rPr lang="en-US" sz="2000" baseline="30000" dirty="0">
                <a:solidFill>
                  <a:schemeClr val="tx1">
                    <a:alpha val="80000"/>
                  </a:schemeClr>
                </a:solidFill>
              </a:rPr>
              <a:t>  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with O(n</a:t>
            </a:r>
            <a:r>
              <a:rPr lang="en-US" sz="2000" baseline="30000" dirty="0">
                <a:solidFill>
                  <a:schemeClr val="tx1">
                    <a:alpha val="80000"/>
                  </a:schemeClr>
                </a:solidFill>
              </a:rPr>
              <a:t>2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)</a:t>
            </a:r>
          </a:p>
          <a:p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Idea: use Central Self-Attention 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simViT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 Paper)</a:t>
            </a:r>
          </a:p>
          <a:p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distant areas have weak relationships focus on local point and its immediate neighbors</a:t>
            </a:r>
          </a:p>
          <a:p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-&gt; Single head central self attention</a:t>
            </a:r>
          </a:p>
        </p:txBody>
      </p:sp>
    </p:spTree>
    <p:extLst>
      <p:ext uri="{BB962C8B-B14F-4D97-AF65-F5344CB8AC3E}">
        <p14:creationId xmlns:p14="http://schemas.microsoft.com/office/powerpoint/2010/main" val="220315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D2A56-A842-AFFD-D92E-63D68DD40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3AC6A51D-D610-FE83-C7AC-DE3390301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de-DE" dirty="0"/>
              <a:t>Experiment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B9FC5FA-2F45-6B39-52E2-ED6F1AA05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22E95-EE2D-4F19-BA8F-A725A705DEB9}" type="datetime4">
              <a:rPr lang="de-DE" smtClean="0"/>
              <a:t>3. Juli 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A7B95F4-0454-F01E-B177-57723E7B1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1D7CA5F-2797-886F-CC11-54FE46320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B8635E75-08B2-8F58-4032-1A8403AECD6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7277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6D74C-D27A-3056-A263-F28B9685B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1DBE46E-F076-9670-8D88-D9BFD7FFF4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 wrap="none" anchor="t">
            <a:normAutofit/>
          </a:bodyPr>
          <a:lstStyle/>
          <a:p>
            <a:pPr>
              <a:spcAft>
                <a:spcPts val="600"/>
              </a:spcAft>
            </a:pPr>
            <a:fld id="{499CC872-C2E8-4C73-9CC7-648F3E3EC96E}" type="datetime4">
              <a:rPr lang="de-DE" smtClean="0"/>
              <a:pPr>
                <a:spcAft>
                  <a:spcPts val="600"/>
                </a:spcAft>
              </a:pPr>
              <a:t>3. Juli 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D4C1AA9-9A35-33A6-EF75-B2ECB7EC4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Technische Fakultät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5C549DD-5352-95C0-37EC-D23922F5C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 wrap="none" anchor="t">
            <a:normAutofit/>
          </a:bodyPr>
          <a:lstStyle/>
          <a:p>
            <a:pPr>
              <a:spcAft>
                <a:spcPts val="600"/>
              </a:spcAft>
            </a:pPr>
            <a:fld id="{D949F9DF-37BD-4CD6-BF49-65BA579E1D7A}" type="slidenum">
              <a:rPr lang="de-DE" smtClean="0"/>
              <a:pPr>
                <a:spcAft>
                  <a:spcPts val="600"/>
                </a:spcAft>
              </a:pPr>
              <a:t>12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C95E3EE-67D3-0235-5D2D-113E8A6E5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</p:spPr>
        <p:txBody>
          <a:bodyPr wrap="square" anchor="t">
            <a:normAutofit/>
          </a:bodyPr>
          <a:lstStyle/>
          <a:p>
            <a:r>
              <a:rPr lang="de-DE" dirty="0"/>
              <a:t>Implementation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4F2CB90C-3F70-A1B8-F119-F70AA9AD8935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7900146" y="301185"/>
            <a:ext cx="1080000" cy="386413"/>
          </a:xfrm>
        </p:spPr>
        <p:txBody>
          <a:bodyPr/>
          <a:lstStyle/>
          <a:p>
            <a:endParaRPr lang="de-DE"/>
          </a:p>
        </p:txBody>
      </p:sp>
      <p:graphicFrame>
        <p:nvGraphicFramePr>
          <p:cNvPr id="11" name="Textplatzhalter 6">
            <a:extLst>
              <a:ext uri="{FF2B5EF4-FFF2-40B4-BE49-F238E27FC236}">
                <a16:creationId xmlns:a16="http://schemas.microsoft.com/office/drawing/2014/main" id="{E1BC4154-B52D-94BD-28EE-371FF26D46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2921891"/>
              </p:ext>
            </p:extLst>
          </p:nvPr>
        </p:nvGraphicFramePr>
        <p:xfrm>
          <a:off x="518317" y="1631156"/>
          <a:ext cx="11155366" cy="4569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81140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E1837-721B-42F5-9D54-CC3685428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0313E37-9AF4-D56E-D518-CD6937BD4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CC872-C2E8-4C73-9CC7-648F3E3EC96E}" type="datetime4">
              <a:rPr lang="de-DE" smtClean="0"/>
              <a:pPr/>
              <a:t>3. Juli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313DAFF-FAE4-4DDB-1B80-0AB6C96EF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4D4E6D-426D-AA55-8E4A-CE341D04D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6A36F5D-30AD-8029-19B3-FE9432ABAA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 eaLnBrk="0" fontAlgn="base" hangingPunct="0">
              <a:spcBef>
                <a:spcPct val="0"/>
              </a:spcBef>
              <a:spcAft>
                <a:spcPts val="600"/>
              </a:spcAft>
            </a:pPr>
            <a:endParaRPr lang="de-DE" altLang="de-DE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ts val="600"/>
              </a:spcAft>
            </a:pPr>
            <a:endParaRPr lang="de-DE" altLang="de-DE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de-DE" altLang="de-DE" dirty="0" err="1">
                <a:latin typeface="Arial" panose="020B0604020202020204" pitchFamily="34" charset="0"/>
              </a:rPr>
              <a:t>Evaluate</a:t>
            </a:r>
            <a:r>
              <a:rPr lang="de-DE" altLang="de-DE" dirty="0">
                <a:latin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</a:rPr>
              <a:t>performance</a:t>
            </a:r>
            <a:r>
              <a:rPr lang="de-DE" altLang="de-DE" dirty="0">
                <a:latin typeface="Arial" panose="020B0604020202020204" pitchFamily="34" charset="0"/>
              </a:rPr>
              <a:t> and </a:t>
            </a:r>
            <a:r>
              <a:rPr lang="de-DE" altLang="de-DE" dirty="0" err="1">
                <a:latin typeface="Arial" panose="020B0604020202020204" pitchFamily="34" charset="0"/>
              </a:rPr>
              <a:t>efficiency</a:t>
            </a:r>
            <a:r>
              <a:rPr lang="de-DE" altLang="de-DE" dirty="0">
                <a:latin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</a:rPr>
              <a:t>of</a:t>
            </a:r>
            <a:r>
              <a:rPr lang="de-DE" altLang="de-DE" dirty="0">
                <a:latin typeface="Arial" panose="020B0604020202020204" pitchFamily="34" charset="0"/>
              </a:rPr>
              <a:t> different 3D </a:t>
            </a:r>
            <a:r>
              <a:rPr lang="de-DE" altLang="de-DE" dirty="0" err="1">
                <a:latin typeface="Arial" panose="020B0604020202020204" pitchFamily="34" charset="0"/>
              </a:rPr>
              <a:t>segmentation</a:t>
            </a:r>
            <a:r>
              <a:rPr lang="de-DE" altLang="de-DE" dirty="0">
                <a:latin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</a:rPr>
              <a:t>model</a:t>
            </a:r>
            <a:r>
              <a:rPr lang="de-DE" altLang="de-DE" dirty="0">
                <a:latin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</a:rPr>
              <a:t>configurations</a:t>
            </a:r>
            <a:endParaRPr lang="de-DE" altLang="de-DE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ts val="600"/>
              </a:spcAft>
            </a:pPr>
            <a:endParaRPr lang="de-DE" altLang="de-DE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de-DE" dirty="0">
                <a:latin typeface="Arial" panose="020B0604020202020204" pitchFamily="34" charset="0"/>
              </a:rPr>
              <a:t>Backbone </a:t>
            </a:r>
            <a:r>
              <a:rPr lang="de-DE" dirty="0" err="1">
                <a:latin typeface="Arial" panose="020B0604020202020204" pitchFamily="34" charset="0"/>
              </a:rPr>
              <a:t>Comparison</a:t>
            </a:r>
            <a:endParaRPr lang="de-DE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</a:rPr>
              <a:t>Compare Mix Vision Transformer (</a:t>
            </a:r>
            <a:r>
              <a:rPr lang="en-US" dirty="0" err="1">
                <a:latin typeface="Arial" panose="020B0604020202020204" pitchFamily="34" charset="0"/>
              </a:rPr>
              <a:t>MViT</a:t>
            </a:r>
            <a:r>
              <a:rPr lang="en-US" dirty="0">
                <a:latin typeface="Arial" panose="020B0604020202020204" pitchFamily="34" charset="0"/>
              </a:rPr>
              <a:t>), </a:t>
            </a:r>
            <a:r>
              <a:rPr lang="en-US" dirty="0" err="1">
                <a:latin typeface="Arial" panose="020B0604020202020204" pitchFamily="34" charset="0"/>
              </a:rPr>
              <a:t>SHViT</a:t>
            </a:r>
            <a:r>
              <a:rPr lang="en-US" dirty="0">
                <a:latin typeface="Arial" panose="020B0604020202020204" pitchFamily="34" charset="0"/>
              </a:rPr>
              <a:t>, and </a:t>
            </a:r>
            <a:r>
              <a:rPr lang="en-US" dirty="0" err="1">
                <a:latin typeface="Arial" panose="020B0604020202020204" pitchFamily="34" charset="0"/>
              </a:rPr>
              <a:t>SHViT</a:t>
            </a:r>
            <a:r>
              <a:rPr lang="en-US" dirty="0">
                <a:latin typeface="Arial" panose="020B0604020202020204" pitchFamily="34" charset="0"/>
              </a:rPr>
              <a:t> with Central Self-Attention (CSA)</a:t>
            </a:r>
            <a:endParaRPr lang="de-DE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ts val="600"/>
              </a:spcAft>
            </a:pPr>
            <a:endParaRPr lang="de-DE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</a:rPr>
              <a:t>Evaluation metric: Dice-Coefficient (F1-Score)</a:t>
            </a:r>
            <a:endParaRPr lang="de-DE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</a:rPr>
              <a:t>GPU memory consumption for efficiency analysis</a:t>
            </a:r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60F7834-C640-077E-6ED8-6B77642E6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 / Setup</a:t>
            </a:r>
          </a:p>
        </p:txBody>
      </p:sp>
      <p:sp>
        <p:nvSpPr>
          <p:cNvPr id="2" name="Bildplatzhalter 1">
            <a:extLst>
              <a:ext uri="{FF2B5EF4-FFF2-40B4-BE49-F238E27FC236}">
                <a16:creationId xmlns:a16="http://schemas.microsoft.com/office/drawing/2014/main" id="{66787E57-39D9-B980-5928-09328AD8ADB6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127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E3D2D-6D8F-EBB5-6D36-E2C1C4A13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11C3EFDE-D7A0-E899-A3C2-AEC34D86E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and </a:t>
            </a:r>
            <a:r>
              <a:rPr lang="de-DE" dirty="0" err="1"/>
              <a:t>Discussion</a:t>
            </a:r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503009E-00D8-E684-F114-5D5EBDA2F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22E95-EE2D-4F19-BA8F-A725A705DEB9}" type="datetime4">
              <a:rPr lang="de-DE" smtClean="0"/>
              <a:t>3. Juli 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4106C50-6C69-7077-90AD-F1FDD8AA0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E4DFCDD-0A90-5A78-E9FB-87179D254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36488D6D-6480-D638-948B-2FA4E3F55D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9515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1B87D-F55D-A29E-7901-4273DE4B8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A075BE4E-9AC4-2C36-CEB6-F130E6CC5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5BED2-9D67-4633-8F70-D6C5D8124185}" type="datetime4">
              <a:rPr lang="de-DE" smtClean="0"/>
              <a:pPr/>
              <a:t>3. Juli 2025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4A8AC7D7-AC59-7EA0-31BC-F04EC04F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C2A1855-0017-85DC-E1C4-8D4719AC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93DF2F6-88E7-A482-E906-69A783482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Results of the first experiment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6F54102-DF7B-73F0-9025-4AEE8C097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" y="1352991"/>
            <a:ext cx="4909703" cy="237238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78B03A77-2860-1FFF-9F16-D41E4B4DF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75" y="3864816"/>
            <a:ext cx="4909704" cy="235768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fik 14" descr="Ein Bild, das Muster, Kunst, Screenshot enthält.&#10;&#10;KI-generierte Inhalte können fehlerhaft sein.">
            <a:extLst>
              <a:ext uri="{FF2B5EF4-FFF2-40B4-BE49-F238E27FC236}">
                <a16:creationId xmlns:a16="http://schemas.microsoft.com/office/drawing/2014/main" id="{4E08ABDB-3FC7-2678-1160-F3EE40003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984" y="1279311"/>
            <a:ext cx="4048163" cy="5277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D9102C4-21EA-71F7-666A-4EF01BB7EDD9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629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ABB634-2449-EE53-D566-DD67C3EB3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de-DE" dirty="0"/>
              <a:t>Next </a:t>
            </a:r>
            <a:r>
              <a:rPr lang="de-DE" dirty="0" err="1"/>
              <a:t>steps</a:t>
            </a:r>
            <a:r>
              <a:rPr lang="de-DE" dirty="0"/>
              <a:t> …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8B62375-513D-83AB-A0AD-D9773FA58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E663-8CF8-4EA4-AF83-5C771F9A06FE}" type="datetime4">
              <a:rPr lang="de-DE" smtClean="0"/>
              <a:t>3. Juli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32AE6CD-A1A3-288A-AEA9-1E61E555C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454DB15-AED6-2963-331C-DBE4A8B02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76BE7D81-8990-66A2-F751-73B3B49333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047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2073A-09D1-DF87-CED1-ECC77E18F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35051EB1-0CCF-F847-9B08-B40B8A4B8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5BED2-9D67-4633-8F70-D6C5D8124185}" type="datetime4">
              <a:rPr lang="de-DE" smtClean="0"/>
              <a:pPr/>
              <a:t>3. Juli 2025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B0C137A7-F43A-D16A-E186-D89089C00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9D4DC4E-6FBA-AB52-07DF-EB6A42CF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F70781A-159E-CEEB-A64E-569F29984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Next steps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" name="Bildplatzhalter 1">
            <a:extLst>
              <a:ext uri="{FF2B5EF4-FFF2-40B4-BE49-F238E27FC236}">
                <a16:creationId xmlns:a16="http://schemas.microsoft.com/office/drawing/2014/main" id="{398AF9E5-68EA-87F6-C745-997D93D76B78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7A61B6F5-C1D9-4A55-56CF-01E2DEE11BA9}"/>
              </a:ext>
            </a:extLst>
          </p:cNvPr>
          <p:cNvSpPr txBox="1">
            <a:spLocks/>
          </p:cNvSpPr>
          <p:nvPr/>
        </p:nvSpPr>
        <p:spPr>
          <a:xfrm>
            <a:off x="780370" y="1761221"/>
            <a:ext cx="11157745" cy="456961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  <a:p>
            <a:endParaRPr lang="de-DE" dirty="0"/>
          </a:p>
          <a:p>
            <a:r>
              <a:rPr lang="en-US" dirty="0"/>
              <a:t>Evaluating Maximum Volume Size for </a:t>
            </a:r>
            <a:r>
              <a:rPr lang="en-US" dirty="0" err="1"/>
              <a:t>SHViT</a:t>
            </a:r>
            <a:r>
              <a:rPr lang="en-US" dirty="0"/>
              <a:t> on a 24 GB GPU</a:t>
            </a:r>
            <a:r>
              <a:rPr lang="de-DE" dirty="0"/>
              <a:t>  </a:t>
            </a:r>
          </a:p>
          <a:p>
            <a:endParaRPr lang="de-DE" dirty="0"/>
          </a:p>
          <a:p>
            <a:r>
              <a:rPr lang="de-DE" dirty="0"/>
              <a:t>Impact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Convolutional</a:t>
            </a:r>
            <a:r>
              <a:rPr lang="de-DE" dirty="0"/>
              <a:t> Depth (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) on F1-Score</a:t>
            </a:r>
          </a:p>
          <a:p>
            <a:endParaRPr lang="de-DE" dirty="0"/>
          </a:p>
          <a:p>
            <a:r>
              <a:rPr lang="en-US" dirty="0"/>
              <a:t>Effects of Kernel Size on F1-score and Memory</a:t>
            </a:r>
          </a:p>
          <a:p>
            <a:endParaRPr lang="en-US" dirty="0"/>
          </a:p>
          <a:p>
            <a:r>
              <a:rPr lang="fr-FR" dirty="0"/>
              <a:t>Segmentation performance: </a:t>
            </a:r>
            <a:r>
              <a:rPr lang="fr-FR" dirty="0" err="1"/>
              <a:t>SHViT</a:t>
            </a:r>
            <a:r>
              <a:rPr lang="fr-FR" dirty="0"/>
              <a:t> versus CNN (Martins Paper)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902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Bildplatzhalter 8" descr="Ein Bild, das Text, Geschirr enthält.&#10;&#10;Automatisch generierte Beschreibung">
            <a:extLst>
              <a:ext uri="{FF2B5EF4-FFF2-40B4-BE49-F238E27FC236}">
                <a16:creationId xmlns:a16="http://schemas.microsoft.com/office/drawing/2014/main" id="{0CAA2015-960B-4CA5-874D-BB71B5ED445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75" b="11875"/>
          <a:stretch>
            <a:fillRect/>
          </a:stretch>
        </p:blipFill>
        <p:spPr>
          <a:xfrm>
            <a:off x="0" y="1294726"/>
            <a:ext cx="12192000" cy="5563275"/>
          </a:xfr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F721586-3090-4DCB-A125-5B6AC19992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7" y="3054250"/>
            <a:ext cx="11157745" cy="749501"/>
          </a:xfrm>
        </p:spPr>
        <p:txBody>
          <a:bodyPr/>
          <a:lstStyle/>
          <a:p>
            <a:r>
              <a:rPr lang="de-DE" dirty="0" err="1"/>
              <a:t>Thanks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endParaRPr lang="de-DE" dirty="0"/>
          </a:p>
        </p:txBody>
      </p:sp>
      <p:pic>
        <p:nvPicPr>
          <p:cNvPr id="5" name="Bildplatzhalter 4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3" t="-1508" r="-1164" b="-3931"/>
          <a:stretch/>
        </p:blipFill>
        <p:spPr>
          <a:xfrm>
            <a:off x="6538364" y="292612"/>
            <a:ext cx="1910387" cy="534752"/>
          </a:xfrm>
        </p:spPr>
      </p:pic>
    </p:spTree>
    <p:extLst>
      <p:ext uri="{BB962C8B-B14F-4D97-AF65-F5344CB8AC3E}">
        <p14:creationId xmlns:p14="http://schemas.microsoft.com/office/powerpoint/2010/main" val="4149252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6EA27-9FAE-42DC-C907-96E364345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5905ED-10FD-F597-D45A-611344FD9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de-DE" dirty="0"/>
              <a:t>Backup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9A97153-8762-6AA5-5592-EB03D5066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E663-8CF8-4EA4-AF83-5C771F9A06FE}" type="datetime4">
              <a:rPr lang="de-DE" smtClean="0"/>
              <a:t>3. Juli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7654425-151C-4572-CB38-3B82E35E1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342544A-51A9-70EC-D505-152C283AF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5B122F6E-F09C-04FB-7CC5-BF967A0696B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3773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EFADAB5-BFC5-4CF3-AC4B-B0A857AB9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9F959-AAFA-471A-B8FB-4CD12773E51D}" type="datetime4">
              <a:rPr lang="de-DE" smtClean="0"/>
              <a:pPr/>
              <a:t>3. Juli 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9E9C251-4D38-4938-9B6E-D345ABA5D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Technische Fakultät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1E7BF2-F7DC-4981-89FA-54CC6701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80F99FC-38BF-4D92-8757-33477B9DB3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Dataset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C3D203B-08B1-42A4-B16C-555D2186BE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02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6F8A924-8EC3-4236-98F6-ED159202E7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lvl="5"/>
            <a:r>
              <a:rPr lang="de-DE" dirty="0" err="1"/>
              <a:t>Results</a:t>
            </a:r>
            <a:r>
              <a:rPr lang="de-DE" dirty="0"/>
              <a:t> and </a:t>
            </a:r>
            <a:r>
              <a:rPr lang="de-DE" dirty="0" err="1"/>
              <a:t>Discussion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AD36779-DD1B-447D-82D4-04C46A01D3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05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BEEFBED-7FFE-4499-AB09-5BD9850174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 err="1"/>
              <a:t>Methodology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F98A78E-B392-4E33-8822-C50DA6265F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03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2BF8D06-FDEE-46AB-9813-50E8B87FDB7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 dirty="0"/>
              <a:t>Experiment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6339020-771E-46B4-9E38-0490CEC853E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/>
              <a:t>04</a:t>
            </a:r>
          </a:p>
        </p:txBody>
      </p:sp>
      <p:sp>
        <p:nvSpPr>
          <p:cNvPr id="27" name="Titel 26">
            <a:extLst>
              <a:ext uri="{FF2B5EF4-FFF2-40B4-BE49-F238E27FC236}">
                <a16:creationId xmlns:a16="http://schemas.microsoft.com/office/drawing/2014/main" id="{FA31B683-DC18-4216-A897-EDDF1C856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79216EFD-AA88-4591-9563-F474C2B4BE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Objectives</a:t>
            </a:r>
            <a:endParaRPr lang="de-DE" dirty="0"/>
          </a:p>
        </p:txBody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45C4D2E9-8106-4E2F-B886-D1E6CE482F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01</a:t>
            </a:r>
          </a:p>
        </p:txBody>
      </p:sp>
      <p:sp>
        <p:nvSpPr>
          <p:cNvPr id="31" name="Bildplatzhalter 30"/>
          <p:cNvSpPr>
            <a:spLocks noGrp="1"/>
          </p:cNvSpPr>
          <p:nvPr>
            <p:ph type="pic" sz="quarter" idx="39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8351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93FBD-F83A-8DCA-7594-5A8E63B11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4FBBB0A-15B6-B297-CCEC-EF4102401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CC872-C2E8-4C73-9CC7-648F3E3EC96E}" type="datetime4">
              <a:rPr lang="de-DE" smtClean="0"/>
              <a:pPr/>
              <a:t>3. Juli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F7FB18F-D8E1-CB28-A5A4-BFD9395FE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75F197-2A78-83AA-F3CA-9478E052B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67D16A7-580A-9D18-AC6E-B4B2B7CACF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 eaLnBrk="0" fontAlgn="base" hangingPunct="0">
              <a:spcBef>
                <a:spcPct val="0"/>
              </a:spcBef>
              <a:spcAft>
                <a:spcPts val="600"/>
              </a:spcAft>
            </a:pPr>
            <a:endParaRPr lang="de-DE" altLang="de-DE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ts val="600"/>
              </a:spcAft>
            </a:pPr>
            <a:endParaRPr lang="de-DE" altLang="de-DE" dirty="0">
              <a:latin typeface="Arial" panose="020B0604020202020204" pitchFamily="34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D11A7C4-BF4C-7F76-211D-58DD0FA79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Memory </a:t>
            </a:r>
            <a:r>
              <a:rPr lang="de-DE" dirty="0" err="1"/>
              <a:t>consumption</a:t>
            </a:r>
            <a:r>
              <a:rPr lang="de-DE" dirty="0"/>
              <a:t> in </a:t>
            </a:r>
            <a:r>
              <a:rPr lang="de-DE" dirty="0" err="1"/>
              <a:t>attention</a:t>
            </a:r>
            <a:r>
              <a:rPr lang="de-DE" dirty="0"/>
              <a:t> block</a:t>
            </a:r>
          </a:p>
        </p:txBody>
      </p:sp>
      <p:sp>
        <p:nvSpPr>
          <p:cNvPr id="2" name="Bildplatzhalter 1">
            <a:extLst>
              <a:ext uri="{FF2B5EF4-FFF2-40B4-BE49-F238E27FC236}">
                <a16:creationId xmlns:a16="http://schemas.microsoft.com/office/drawing/2014/main" id="{68D92838-EBF4-71F3-EF02-50ADA128F2D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06B228D-2CDF-038E-CD43-F9924443C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82" y="1631156"/>
            <a:ext cx="5085080" cy="25459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AC67D9DD-C305-656A-E9A1-4AB7E52727B0}"/>
              </a:ext>
            </a:extLst>
          </p:cNvPr>
          <p:cNvSpPr txBox="1">
            <a:spLocks/>
          </p:cNvSpPr>
          <p:nvPr/>
        </p:nvSpPr>
        <p:spPr>
          <a:xfrm>
            <a:off x="780370" y="1761221"/>
            <a:ext cx="5918813" cy="411981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07ACF96-6235-0F61-09E2-E4CD50E810EA}"/>
              </a:ext>
            </a:extLst>
          </p:cNvPr>
          <p:cNvSpPr txBox="1"/>
          <p:nvPr/>
        </p:nvSpPr>
        <p:spPr>
          <a:xfrm>
            <a:off x="5800942" y="1356297"/>
            <a:ext cx="5610688" cy="51927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Example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wi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th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an i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nput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shape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</a:t>
            </a:r>
            <a:r>
              <a:rPr lang="de-DE" sz="1600" dirty="0">
                <a:solidFill>
                  <a:prstClr val="black"/>
                </a:solidFill>
              </a:rPr>
              <a:t> (224,224,224) 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Problem: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After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Overlap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Patch Embedding Block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: (56,56,56)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After Stage 1: (28,28,28) [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is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input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size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into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stage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2]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de-DE" sz="1600" dirty="0">
                <a:solidFill>
                  <a:prstClr val="black"/>
                </a:solidFill>
              </a:rPr>
              <a:t>Stage 2 </a:t>
            </a:r>
            <a:r>
              <a:rPr lang="de-DE" sz="1600" dirty="0" err="1">
                <a:solidFill>
                  <a:prstClr val="black"/>
                </a:solidFill>
              </a:rPr>
              <a:t>with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attention</a:t>
            </a:r>
            <a:r>
              <a:rPr lang="de-DE" sz="1600" dirty="0">
                <a:solidFill>
                  <a:prstClr val="black"/>
                </a:solidFill>
              </a:rPr>
              <a:t> block: 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de-DE" sz="1600" dirty="0">
                <a:solidFill>
                  <a:prstClr val="black"/>
                </a:solidFill>
              </a:rPr>
              <a:t>q, </a:t>
            </a:r>
            <a:r>
              <a:rPr lang="de-DE" sz="1600" dirty="0" err="1">
                <a:solidFill>
                  <a:prstClr val="black"/>
                </a:solidFill>
              </a:rPr>
              <a:t>k,v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with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each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dimension</a:t>
            </a:r>
            <a:r>
              <a:rPr lang="de-DE" sz="1600" dirty="0">
                <a:solidFill>
                  <a:prstClr val="black"/>
                </a:solidFill>
              </a:rPr>
              <a:t>: (…, 28,28,28)  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1600" dirty="0">
                <a:solidFill>
                  <a:prstClr val="black"/>
                </a:solidFill>
              </a:rPr>
              <a:t>After flattening the spatial dimensions, the shapes become:</a:t>
            </a:r>
            <a:endParaRPr lang="de-DE" sz="1600" dirty="0">
              <a:solidFill>
                <a:prstClr val="black"/>
              </a:solidFill>
            </a:endParaRP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de-DE" sz="1600" dirty="0">
                <a:solidFill>
                  <a:prstClr val="black"/>
                </a:solidFill>
              </a:rPr>
              <a:t>q, k, v </a:t>
            </a:r>
            <a:r>
              <a:rPr lang="de-DE" sz="1600" dirty="0" err="1">
                <a:solidFill>
                  <a:prstClr val="black"/>
                </a:solidFill>
              </a:rPr>
              <a:t>shape</a:t>
            </a:r>
            <a:r>
              <a:rPr lang="de-DE" sz="1600" dirty="0">
                <a:solidFill>
                  <a:prstClr val="black"/>
                </a:solidFill>
              </a:rPr>
              <a:t>: (…, 21952)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de-DE" sz="1600" dirty="0" err="1">
                <a:solidFill>
                  <a:prstClr val="black"/>
                </a:solidFill>
              </a:rPr>
              <a:t>q^T</a:t>
            </a:r>
            <a:r>
              <a:rPr lang="de-DE" sz="1600" dirty="0">
                <a:solidFill>
                  <a:prstClr val="black"/>
                </a:solidFill>
              </a:rPr>
              <a:t>*k : 21952 * 21952 = 480 Million </a:t>
            </a:r>
            <a:r>
              <a:rPr lang="de-DE" sz="1600" dirty="0" err="1">
                <a:solidFill>
                  <a:prstClr val="black"/>
                </a:solidFill>
              </a:rPr>
              <a:t>elements</a:t>
            </a:r>
            <a:r>
              <a:rPr lang="de-DE" sz="1600" dirty="0">
                <a:solidFill>
                  <a:prstClr val="black"/>
                </a:solidFill>
              </a:rPr>
              <a:t> (a </a:t>
            </a:r>
            <a:r>
              <a:rPr lang="de-DE" sz="1600" dirty="0" err="1">
                <a:solidFill>
                  <a:prstClr val="black"/>
                </a:solidFill>
              </a:rPr>
              <a:t>lot</a:t>
            </a:r>
            <a:r>
              <a:rPr lang="de-DE" sz="1600" dirty="0">
                <a:solidFill>
                  <a:prstClr val="black"/>
                </a:solidFill>
              </a:rPr>
              <a:t>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endParaRPr lang="de-DE" sz="1600" dirty="0">
              <a:solidFill>
                <a:prstClr val="black"/>
              </a:solidFill>
            </a:endParaRP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de-DE" sz="1600" dirty="0" err="1">
                <a:solidFill>
                  <a:prstClr val="black"/>
                </a:solidFill>
              </a:rPr>
              <a:t>For</a:t>
            </a:r>
            <a:r>
              <a:rPr lang="de-DE" sz="1600" dirty="0">
                <a:solidFill>
                  <a:prstClr val="black"/>
                </a:solidFill>
              </a:rPr>
              <a:t> an </a:t>
            </a:r>
            <a:r>
              <a:rPr lang="de-DE" sz="1600" dirty="0" err="1">
                <a:solidFill>
                  <a:prstClr val="black"/>
                </a:solidFill>
              </a:rPr>
              <a:t>input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image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shape</a:t>
            </a:r>
            <a:r>
              <a:rPr lang="de-DE" sz="1600" dirty="0">
                <a:solidFill>
                  <a:prstClr val="black"/>
                </a:solidFill>
              </a:rPr>
              <a:t> (448,448,448) </a:t>
            </a:r>
            <a:r>
              <a:rPr lang="de-DE" sz="1600" dirty="0" err="1">
                <a:solidFill>
                  <a:prstClr val="black"/>
                </a:solidFill>
              </a:rPr>
              <a:t>then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q^T</a:t>
            </a:r>
            <a:r>
              <a:rPr lang="de-DE" sz="1600" dirty="0">
                <a:solidFill>
                  <a:prstClr val="black"/>
                </a:solidFill>
              </a:rPr>
              <a:t>*k = 30,840,979,456 = 31 </a:t>
            </a:r>
            <a:r>
              <a:rPr lang="de-DE" sz="1600" dirty="0" err="1">
                <a:solidFill>
                  <a:prstClr val="black"/>
                </a:solidFill>
              </a:rPr>
              <a:t>Billions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elements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de-DE" sz="1600" dirty="0">
                <a:solidFill>
                  <a:prstClr val="black"/>
                </a:solidFill>
              </a:rPr>
              <a:t>-&gt; Solution (</a:t>
            </a:r>
            <a:r>
              <a:rPr lang="de-DE" sz="1600" dirty="0" err="1">
                <a:solidFill>
                  <a:prstClr val="black"/>
                </a:solidFill>
              </a:rPr>
              <a:t>applying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central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self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attention</a:t>
            </a:r>
            <a:r>
              <a:rPr lang="de-DE" sz="1600" dirty="0">
                <a:solidFill>
                  <a:prstClr val="black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894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6651C4F-46C9-5164-F84D-6010D08EE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de-DE" smtClean="0"/>
              <a:t>3. Juli 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6F0FDE-CD53-4EFC-5B02-3EEFFF25D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59521C-CC94-5516-D42A-B7AE471C4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2ABCF93-0F6A-EDDC-909A-D1F2496137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5E9CE11-E49A-0AA0-6E5B-A7EBF6CF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details of 3D </a:t>
            </a:r>
            <a:r>
              <a:rPr lang="en-US" dirty="0" err="1"/>
              <a:t>SHViT</a:t>
            </a:r>
            <a:r>
              <a:rPr lang="en-US" dirty="0"/>
              <a:t> variants</a:t>
            </a:r>
            <a:endParaRPr lang="de-DE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A5B49A6C-DF20-7B0E-C451-4768A8D9C9D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A2B1439-6BA9-2144-5FB7-7FBA2C582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741" y="2160038"/>
            <a:ext cx="9975203" cy="313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55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3018BD05-96D8-43F2-A6AA-CC40E7C3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128" y="3152001"/>
            <a:ext cx="11157743" cy="553998"/>
          </a:xfrm>
        </p:spPr>
        <p:txBody>
          <a:bodyPr/>
          <a:lstStyle/>
          <a:p>
            <a:r>
              <a:rPr lang="de-DE" dirty="0" err="1"/>
              <a:t>Objectives</a:t>
            </a:r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7214E1-5D14-4D0B-BADD-2E239FEC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22E95-EE2D-4F19-BA8F-A725A705DEB9}" type="datetime4">
              <a:rPr lang="de-DE" smtClean="0"/>
              <a:t>3. Juli 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6AD034-0F65-47AF-9CAA-C4B0CEB3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7E098-F740-40F7-A085-7034627D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3872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010A2-19A1-EDDA-4C0B-96C7B90BB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3E27E84-DBB8-DF71-D8CF-431AE7AF6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CC872-C2E8-4C73-9CC7-648F3E3EC96E}" type="datetime4">
              <a:rPr lang="de-DE" smtClean="0"/>
              <a:pPr/>
              <a:t>3. Juli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0267422-01AA-A879-67E1-E595E4762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F46B431-EA1A-413B-BA11-D32341C4F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51E91B2-FA60-18CE-8008-B405FA044E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altLang="de-DE" sz="18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altLang="de-DE" sz="18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altLang="de-DE" sz="18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altLang="de-DE" sz="24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de-DE" altLang="de-DE" sz="2400" b="1" dirty="0" err="1">
                <a:latin typeface="Arial" panose="020B0604020202020204" pitchFamily="34" charset="0"/>
              </a:rPr>
              <a:t>Comparative</a:t>
            </a:r>
            <a:r>
              <a:rPr lang="de-DE" altLang="de-DE" sz="2400" b="1" dirty="0">
                <a:latin typeface="Arial" panose="020B0604020202020204" pitchFamily="34" charset="0"/>
              </a:rPr>
              <a:t> </a:t>
            </a:r>
            <a:r>
              <a:rPr lang="de-DE" altLang="de-DE" sz="2400" b="1" dirty="0" err="1">
                <a:latin typeface="Arial" panose="020B0604020202020204" pitchFamily="34" charset="0"/>
              </a:rPr>
              <a:t>analysis</a:t>
            </a:r>
            <a:r>
              <a:rPr lang="de-DE" altLang="de-DE" sz="2400" b="1" dirty="0">
                <a:latin typeface="Arial" panose="020B0604020202020204" pitchFamily="34" charset="0"/>
              </a:rPr>
              <a:t> </a:t>
            </a:r>
            <a:r>
              <a:rPr lang="de-DE" altLang="de-DE" sz="2400" b="1" dirty="0" err="1">
                <a:latin typeface="Arial" panose="020B0604020202020204" pitchFamily="34" charset="0"/>
              </a:rPr>
              <a:t>of</a:t>
            </a:r>
            <a:r>
              <a:rPr lang="de-DE" altLang="de-DE" sz="2400" b="1" dirty="0">
                <a:latin typeface="Arial" panose="020B0604020202020204" pitchFamily="34" charset="0"/>
              </a:rPr>
              <a:t> </a:t>
            </a:r>
            <a:r>
              <a:rPr lang="de-DE" altLang="de-DE" sz="2400" b="1" dirty="0" err="1">
                <a:latin typeface="Arial" panose="020B0604020202020204" pitchFamily="34" charset="0"/>
              </a:rPr>
              <a:t>various</a:t>
            </a:r>
            <a:r>
              <a:rPr lang="de-DE" altLang="de-DE" sz="2400" b="1" dirty="0">
                <a:latin typeface="Arial" panose="020B0604020202020204" pitchFamily="34" charset="0"/>
              </a:rPr>
              <a:t> Vision Transformers </a:t>
            </a:r>
            <a:r>
              <a:rPr lang="de-DE" altLang="de-DE" sz="2400" b="1" dirty="0" err="1">
                <a:latin typeface="Arial" panose="020B0604020202020204" pitchFamily="34" charset="0"/>
              </a:rPr>
              <a:t>configurations</a:t>
            </a:r>
            <a:endParaRPr lang="de-DE" altLang="de-DE" sz="2400" b="1" dirty="0"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de-DE" altLang="de-DE" sz="1800" dirty="0" err="1">
                <a:latin typeface="Arial" panose="020B0604020202020204" pitchFamily="34" charset="0"/>
              </a:rPr>
              <a:t>Highlighting</a:t>
            </a:r>
            <a:r>
              <a:rPr lang="de-DE" altLang="de-DE" sz="1800" dirty="0">
                <a:latin typeface="Arial" panose="020B0604020202020204" pitchFamily="34" charset="0"/>
              </a:rPr>
              <a:t> trade-offs </a:t>
            </a:r>
            <a:r>
              <a:rPr lang="de-DE" altLang="de-DE" sz="1800" dirty="0" err="1">
                <a:latin typeface="Arial" panose="020B0604020202020204" pitchFamily="34" charset="0"/>
              </a:rPr>
              <a:t>between</a:t>
            </a:r>
            <a:r>
              <a:rPr lang="de-DE" altLang="de-DE" sz="1800" dirty="0">
                <a:latin typeface="Arial" panose="020B0604020202020204" pitchFamily="34" charset="0"/>
              </a:rPr>
              <a:t> </a:t>
            </a:r>
            <a:r>
              <a:rPr lang="de-DE" altLang="de-DE" sz="1800" dirty="0" err="1">
                <a:latin typeface="Arial" panose="020B0604020202020204" pitchFamily="34" charset="0"/>
              </a:rPr>
              <a:t>accuracy</a:t>
            </a:r>
            <a:r>
              <a:rPr lang="de-DE" altLang="de-DE" sz="1800" dirty="0">
                <a:latin typeface="Arial" panose="020B0604020202020204" pitchFamily="34" charset="0"/>
              </a:rPr>
              <a:t> and </a:t>
            </a:r>
            <a:r>
              <a:rPr lang="de-DE" altLang="de-DE" sz="1800" dirty="0" err="1">
                <a:latin typeface="Arial" panose="020B0604020202020204" pitchFamily="34" charset="0"/>
              </a:rPr>
              <a:t>memory</a:t>
            </a:r>
            <a:r>
              <a:rPr lang="de-DE" altLang="de-DE" sz="1800" dirty="0">
                <a:latin typeface="Arial" panose="020B0604020202020204" pitchFamily="34" charset="0"/>
              </a:rPr>
              <a:t> </a:t>
            </a:r>
            <a:r>
              <a:rPr lang="de-DE" altLang="de-DE" sz="1800" dirty="0" err="1">
                <a:latin typeface="Arial" panose="020B0604020202020204" pitchFamily="34" charset="0"/>
              </a:rPr>
              <a:t>efficiency</a:t>
            </a:r>
            <a:endParaRPr lang="de-DE" altLang="de-DE" sz="1800" dirty="0"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altLang="de-DE" sz="1800" dirty="0"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altLang="de-DE" sz="1800" dirty="0">
              <a:latin typeface="Arial" panose="020B0604020202020204" pitchFamily="34" charset="0"/>
            </a:endParaRPr>
          </a:p>
          <a:p>
            <a:pPr marL="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de-DE" altLang="de-DE" sz="1800" dirty="0">
              <a:latin typeface="Arial" panose="020B0604020202020204" pitchFamily="34" charset="0"/>
            </a:endParaRPr>
          </a:p>
          <a:p>
            <a:pPr marL="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de-DE" sz="2400" b="1" dirty="0" err="1">
                <a:latin typeface="Arial" panose="020B0604020202020204" pitchFamily="34" charset="0"/>
              </a:rPr>
              <a:t>Optimize</a:t>
            </a:r>
            <a:r>
              <a:rPr lang="de-DE" altLang="de-DE" sz="2400" b="1" dirty="0">
                <a:latin typeface="Arial" panose="020B0604020202020204" pitchFamily="34" charset="0"/>
              </a:rPr>
              <a:t> a Vision Transformer </a:t>
            </a:r>
            <a:r>
              <a:rPr lang="de-DE" altLang="de-DE" sz="2400" b="1" dirty="0" err="1">
                <a:latin typeface="Arial" panose="020B0604020202020204" pitchFamily="34" charset="0"/>
              </a:rPr>
              <a:t>architecture</a:t>
            </a:r>
            <a:r>
              <a:rPr lang="de-DE" altLang="de-DE" sz="2400" b="1" dirty="0">
                <a:latin typeface="Arial" panose="020B0604020202020204" pitchFamily="34" charset="0"/>
              </a:rPr>
              <a:t> </a:t>
            </a:r>
            <a:r>
              <a:rPr lang="de-DE" altLang="de-DE" sz="2400" b="1" dirty="0" err="1">
                <a:latin typeface="Arial" panose="020B0604020202020204" pitchFamily="34" charset="0"/>
              </a:rPr>
              <a:t>for</a:t>
            </a:r>
            <a:r>
              <a:rPr lang="de-DE" altLang="de-DE" sz="2400" b="1" dirty="0">
                <a:latin typeface="Arial" panose="020B0604020202020204" pitchFamily="34" charset="0"/>
              </a:rPr>
              <a:t> high </a:t>
            </a:r>
            <a:r>
              <a:rPr lang="de-DE" altLang="de-DE" sz="2400" b="1" dirty="0" err="1">
                <a:latin typeface="Arial" panose="020B0604020202020204" pitchFamily="34" charset="0"/>
              </a:rPr>
              <a:t>resolution</a:t>
            </a:r>
            <a:r>
              <a:rPr lang="de-DE" altLang="de-DE" sz="2400" b="1" dirty="0">
                <a:latin typeface="Arial" panose="020B0604020202020204" pitchFamily="34" charset="0"/>
              </a:rPr>
              <a:t> 3D-semantic </a:t>
            </a:r>
            <a:r>
              <a:rPr lang="de-DE" altLang="de-DE" sz="2400" b="1" dirty="0" err="1">
                <a:latin typeface="Arial" panose="020B0604020202020204" pitchFamily="34" charset="0"/>
              </a:rPr>
              <a:t>segmentation</a:t>
            </a:r>
            <a:r>
              <a:rPr lang="de-DE" altLang="de-DE" sz="2400" b="1" dirty="0">
                <a:latin typeface="Arial" panose="020B0604020202020204" pitchFamily="34" charset="0"/>
              </a:rPr>
              <a:t>     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25FD06F-2D41-4AA1-02C8-74886A9DA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Objectives</a:t>
            </a:r>
            <a:endParaRPr lang="de-DE" dirty="0"/>
          </a:p>
        </p:txBody>
      </p:sp>
      <p:sp>
        <p:nvSpPr>
          <p:cNvPr id="2" name="Bildplatzhalter 1">
            <a:extLst>
              <a:ext uri="{FF2B5EF4-FFF2-40B4-BE49-F238E27FC236}">
                <a16:creationId xmlns:a16="http://schemas.microsoft.com/office/drawing/2014/main" id="{ACDD2E5D-94F5-D4C4-1C9F-0D900463B061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2958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47085-2B2D-3A24-DA3D-8F7DDE036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9A6060F8-072F-C22F-8CE5-0D21152FD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de-DE" dirty="0"/>
              <a:t>Dataset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4EA16E4-0D0C-31A1-97F0-3BA62A102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22E95-EE2D-4F19-BA8F-A725A705DEB9}" type="datetime4">
              <a:rPr lang="de-DE" smtClean="0"/>
              <a:t>3. Juli 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04936F0-5A1E-233D-DF73-53C4853A0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391C427-4E20-FA63-A9C6-5D4A6C2C7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0C961DF-CF6D-2274-182C-0E7DD0BBB2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2563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CEC5E-C63D-C90F-2ACE-019CE4FB6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CAA3D01-E149-EE7D-42C8-B6FFE7300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384E-CA1B-492A-A12E-87612B1FCD6C}" type="datetime4">
              <a:rPr lang="de-DE" smtClean="0"/>
              <a:pPr/>
              <a:t>3. Juli 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B3FFCED-A4A5-B6F4-D5BD-2B1BB3D0E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44CF29-DF0F-009F-B2DF-3D98168E9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A09AFFED-21ED-EF28-FFEF-DCA2CE9C4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Dataset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6F0BD958-BCCE-D930-48A4-6CC1ACB8D986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3" name="Grafik 12" descr="Ein Bild, das Zeichnung, Entwurf, Bild, Schuhwerk enthält.&#10;&#10;KI-generierte Inhalte können fehlerhaft sein.">
            <a:extLst>
              <a:ext uri="{FF2B5EF4-FFF2-40B4-BE49-F238E27FC236}">
                <a16:creationId xmlns:a16="http://schemas.microsoft.com/office/drawing/2014/main" id="{055551A1-1083-7B1A-9921-A8BADC29E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0" r="-5" b="-5"/>
          <a:stretch>
            <a:fillRect/>
          </a:stretch>
        </p:blipFill>
        <p:spPr>
          <a:xfrm>
            <a:off x="209066" y="1413293"/>
            <a:ext cx="3274879" cy="3274879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Grafik 14" descr="Ein Bild, das Schuh, Schuhwerk enthält.&#10;&#10;KI-generierte Inhalte können fehlerhaft sein.">
            <a:extLst>
              <a:ext uri="{FF2B5EF4-FFF2-40B4-BE49-F238E27FC236}">
                <a16:creationId xmlns:a16="http://schemas.microsoft.com/office/drawing/2014/main" id="{418DA4AB-017D-EF66-F8A5-A04E02A15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2504"/>
          <a:stretch>
            <a:fillRect/>
          </a:stretch>
        </p:blipFill>
        <p:spPr>
          <a:xfrm>
            <a:off x="3597638" y="2919333"/>
            <a:ext cx="3537679" cy="3537679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FA3BC7EF-6A4C-5A80-0048-F7C4371C50F6}"/>
              </a:ext>
            </a:extLst>
          </p:cNvPr>
          <p:cNvSpPr txBox="1">
            <a:spLocks/>
          </p:cNvSpPr>
          <p:nvPr/>
        </p:nvSpPr>
        <p:spPr>
          <a:xfrm>
            <a:off x="7362703" y="1977409"/>
            <a:ext cx="4666904" cy="375632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40 high-resolution 3D CT-scans of shoes in boxes</a:t>
            </a:r>
          </a:p>
          <a:p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corresponding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ground-truth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annotated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labels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/>
              <a:t>Volume dimensions of the scans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Ranging from (958, 410, 685) up to (1056, 1071, 1068)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231ED65-25B9-6F54-B4F0-BA92836E9FCD}"/>
              </a:ext>
            </a:extLst>
          </p:cNvPr>
          <p:cNvSpPr txBox="1"/>
          <p:nvPr/>
        </p:nvSpPr>
        <p:spPr>
          <a:xfrm>
            <a:off x="1740678" y="5319801"/>
            <a:ext cx="1162178" cy="2498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„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Bushi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“-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shoe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1488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C7AA5-A131-FD8A-A852-B97F7834B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1B0C8A6-A1AA-2AFE-1442-3A0CE726B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384E-CA1B-492A-A12E-87612B1FCD6C}" type="datetime4">
              <a:rPr lang="de-DE" smtClean="0"/>
              <a:pPr/>
              <a:t>3. Juli 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E13862E-7862-65BC-EAD7-6470C4E35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175D34-4DF7-75F0-3238-1F40CB7EF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6630B28A-7A63-1FB0-7E98-0E2296B7C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415E2FE0-A1BC-6789-FAD0-822C8AA304B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 descr="Ein Bild, das Text, Screenshot, Schwarzweiß enthält.&#10;&#10;KI-generierte Inhalte können fehlerhaft sein.">
            <a:extLst>
              <a:ext uri="{FF2B5EF4-FFF2-40B4-BE49-F238E27FC236}">
                <a16:creationId xmlns:a16="http://schemas.microsoft.com/office/drawing/2014/main" id="{AB6B90B9-9446-45DB-4E81-8A6D2BA43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" r="863" b="-3"/>
          <a:stretch>
            <a:fillRect/>
          </a:stretch>
        </p:blipFill>
        <p:spPr>
          <a:xfrm>
            <a:off x="518318" y="3721261"/>
            <a:ext cx="4139724" cy="2386654"/>
          </a:xfrm>
          <a:prstGeom prst="rect">
            <a:avLst/>
          </a:prstGeom>
        </p:spPr>
      </p:pic>
      <p:pic>
        <p:nvPicPr>
          <p:cNvPr id="7" name="Inhaltsplatzhalter 13" descr="Ein Bild, das Schwarzweiß, monochrom, Fenster enthält.&#10;&#10;KI-generierte Inhalte können fehlerhaft sein.">
            <a:extLst>
              <a:ext uri="{FF2B5EF4-FFF2-40B4-BE49-F238E27FC236}">
                <a16:creationId xmlns:a16="http://schemas.microsoft.com/office/drawing/2014/main" id="{20A498C5-3BF6-6698-220D-1BA4ACBE3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30" y="1300275"/>
            <a:ext cx="4180212" cy="209010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24247FE-5FEE-32E3-6C63-66277AA11729}"/>
              </a:ext>
            </a:extLst>
          </p:cNvPr>
          <p:cNvSpPr txBox="1"/>
          <p:nvPr/>
        </p:nvSpPr>
        <p:spPr>
          <a:xfrm>
            <a:off x="6096000" y="1412891"/>
            <a:ext cx="4802251" cy="53448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Bruschi_down2_2_2.rek-File 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with the resolution (876, 650, 475)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Shown are 24 different layers representing the 3rd dimension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Segment names of annotation files are 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Background, Schuh_1, Schuh_2,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Karton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, Innenvolumen_1, Innenvolumen_2,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Obermaterial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Innensohle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Außensohle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Füllmaterial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Zunge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Dummyschuh</a:t>
            </a: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Ground truth labels are</a:t>
            </a:r>
          </a:p>
          <a:p>
            <a:pPr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Karton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Außensohle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Innensohle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Obermaterial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Zunge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Füllmaterial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, Background</a:t>
            </a:r>
          </a:p>
        </p:txBody>
      </p:sp>
      <p:pic>
        <p:nvPicPr>
          <p:cNvPr id="9" name="Grafik 8" descr="Ein Bild, das Text, Screenshot, Schwarzweiß enthält.&#10;&#10;KI-generierte Inhalte können fehlerhaft sein.">
            <a:extLst>
              <a:ext uri="{FF2B5EF4-FFF2-40B4-BE49-F238E27FC236}">
                <a16:creationId xmlns:a16="http://schemas.microsoft.com/office/drawing/2014/main" id="{4352FB77-143A-F2C1-5030-75DC41FCF0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" r="863" b="-3"/>
          <a:stretch>
            <a:fillRect/>
          </a:stretch>
        </p:blipFill>
        <p:spPr>
          <a:xfrm>
            <a:off x="558806" y="3754857"/>
            <a:ext cx="4728533" cy="27261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nhaltsplatzhalter 13" descr="Ein Bild, das Schwarzweiß, monochrom, Fenster enthält.&#10;&#10;KI-generierte Inhalte können fehlerhaft sein.">
            <a:extLst>
              <a:ext uri="{FF2B5EF4-FFF2-40B4-BE49-F238E27FC236}">
                <a16:creationId xmlns:a16="http://schemas.microsoft.com/office/drawing/2014/main" id="{A276D559-B09E-841A-8266-BC8137534B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" y="1333871"/>
            <a:ext cx="4774779" cy="23873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306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AD490-2F32-546D-4184-AB708E67E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EDC449A3-E791-9209-31E2-FA79093D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de-DE" dirty="0" err="1"/>
              <a:t>Methodology</a:t>
            </a:r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47CCA28-42A0-3506-004F-E8EC2AAFD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22E95-EE2D-4F19-BA8F-A725A705DEB9}" type="datetime4">
              <a:rPr lang="de-DE" smtClean="0"/>
              <a:t>3. Juli 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BD9C1B4-A814-E818-9DB5-33A70732D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80DB6D-BC6E-14B3-671B-DE7461C9F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8969CB5F-3769-C514-3CF8-3FB4F35B0BF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2570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67033-39F6-2120-0745-44FF09DD1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8F3F27BC-895D-A7EF-00A5-141777993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5BED2-9D67-4633-8F70-D6C5D8124185}" type="datetime4">
              <a:rPr lang="de-DE" smtClean="0"/>
              <a:pPr/>
              <a:t>3. Juli 2025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89FCD19F-BDF8-0673-028D-C937D51B5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B834C606-16E0-23BF-5404-EF3244577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861EB21-9976-D4F0-301C-6CCB2CD4B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</p:spPr>
        <p:txBody>
          <a:bodyPr/>
          <a:lstStyle/>
          <a:p>
            <a:r>
              <a:rPr lang="de-DE" dirty="0"/>
              <a:t>Architecture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MixViT</a:t>
            </a:r>
            <a:r>
              <a:rPr lang="de-DE" dirty="0"/>
              <a:t> and </a:t>
            </a:r>
            <a:r>
              <a:rPr lang="de-DE" dirty="0" err="1"/>
              <a:t>SHViT</a:t>
            </a:r>
            <a:endParaRPr lang="de-DE" dirty="0"/>
          </a:p>
        </p:txBody>
      </p:sp>
      <p:sp>
        <p:nvSpPr>
          <p:cNvPr id="2" name="Bildplatzhalter 1">
            <a:extLst>
              <a:ext uri="{FF2B5EF4-FFF2-40B4-BE49-F238E27FC236}">
                <a16:creationId xmlns:a16="http://schemas.microsoft.com/office/drawing/2014/main" id="{2F7FC176-A687-0C5E-6E4C-090CEEF31B33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D325F72-ED21-D5D3-3C5A-4C769FDF0A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00"/>
          <a:stretch>
            <a:fillRect/>
          </a:stretch>
        </p:blipFill>
        <p:spPr>
          <a:xfrm>
            <a:off x="219159" y="1260499"/>
            <a:ext cx="5050153" cy="25459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199020F-DF8D-4E60-80CB-819C5E7AC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232" y="3900546"/>
            <a:ext cx="5085080" cy="25459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A325973-594A-F3B4-4A9C-CE176A869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2799" y="1389723"/>
            <a:ext cx="5890934" cy="50567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7230714"/>
      </p:ext>
    </p:extLst>
  </p:cSld>
  <p:clrMapOvr>
    <a:masterClrMapping/>
  </p:clrMapOvr>
</p:sld>
</file>

<file path=ppt/theme/theme1.xml><?xml version="1.0" encoding="utf-8"?>
<a:theme xmlns:a="http://schemas.openxmlformats.org/drawingml/2006/main" name="FAU - Technische Fakultät">
  <a:themeElements>
    <a:clrScheme name="FAU - Grau">
      <a:dk1>
        <a:sysClr val="windowText" lastClr="000000"/>
      </a:dk1>
      <a:lt1>
        <a:srgbClr val="FFFFFF"/>
      </a:lt1>
      <a:dk2>
        <a:srgbClr val="8C9FB1"/>
      </a:dk2>
      <a:lt2>
        <a:srgbClr val="FFFFFF"/>
      </a:lt2>
      <a:accent1>
        <a:srgbClr val="7F7F7F"/>
      </a:accent1>
      <a:accent2>
        <a:srgbClr val="204251"/>
      </a:accent2>
      <a:accent3>
        <a:srgbClr val="2F586E"/>
      </a:accent3>
      <a:accent4>
        <a:srgbClr val="8C9FB1"/>
      </a:accent4>
      <a:accent5>
        <a:srgbClr val="C2D0DC"/>
      </a:accent5>
      <a:accent6>
        <a:srgbClr val="C7C7C7"/>
      </a:accent6>
      <a:hlink>
        <a:srgbClr val="2F586E"/>
      </a:hlink>
      <a:folHlink>
        <a:srgbClr val="00000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lIns="180000" tIns="180000" rIns="180000" bIns="180000" rtlCol="0" anchor="ctr"/>
      <a:lstStyle>
        <a:defPPr marL="0" marR="0" indent="0" algn="ctr" defTabSz="914400" rtl="0" eaLnBrk="1" fontAlgn="auto" latinLnBrk="0" hangingPunct="1">
          <a:lnSpc>
            <a:spcPct val="110000"/>
          </a:lnSpc>
          <a:spcBef>
            <a:spcPts val="0"/>
          </a:spcBef>
          <a:spcAft>
            <a:spcPts val="120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marR="0" indent="0" algn="l" defTabSz="914400" rtl="0" eaLnBrk="1" fontAlgn="auto" latinLnBrk="0" hangingPunct="1">
          <a:lnSpc>
            <a:spcPct val="110000"/>
          </a:lnSpc>
          <a:spcBef>
            <a:spcPts val="0"/>
          </a:spcBef>
          <a:spcAft>
            <a:spcPts val="120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7C64748B88E4F4A81E78C320064AA18" ma:contentTypeVersion="13" ma:contentTypeDescription="Ein neues Dokument erstellen." ma:contentTypeScope="" ma:versionID="7d7fe78eff81fbacf66dc0ff6aeec5a3">
  <xsd:schema xmlns:xsd="http://www.w3.org/2001/XMLSchema" xmlns:xs="http://www.w3.org/2001/XMLSchema" xmlns:p="http://schemas.microsoft.com/office/2006/metadata/properties" xmlns:ns2="e1a9e197-d112-4abb-aa0c-4ed035d690a3" xmlns:ns3="5d4c14f1-5e26-4315-944b-e10ebb29e5be" targetNamespace="http://schemas.microsoft.com/office/2006/metadata/properties" ma:root="true" ma:fieldsID="798e591f6d3205a21a5c8f3fdff7cfef" ns2:_="" ns3:_="">
    <xsd:import namespace="e1a9e197-d112-4abb-aa0c-4ed035d690a3"/>
    <xsd:import namespace="5d4c14f1-5e26-4315-944b-e10ebb29e5b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a9e197-d112-4abb-aa0c-4ed035d690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4c14f1-5e26-4315-944b-e10ebb29e5be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457329C-FB5F-4A4D-B331-82D30E9A7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DFBE955-EBBF-441B-94AE-DC551CE167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a9e197-d112-4abb-aa0c-4ed035d690a3"/>
    <ds:schemaRef ds:uri="5d4c14f1-5e26-4315-944b-e10ebb29e5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C1A7FE3-81F7-4596-A188-3EE8D4188E1F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e1a9e197-d112-4abb-aa0c-4ed035d690a3"/>
    <ds:schemaRef ds:uri="http://schemas.microsoft.com/office/infopath/2007/PartnerControls"/>
    <ds:schemaRef ds:uri="5d4c14f1-5e26-4315-944b-e10ebb29e5be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1005</Words>
  <Application>Microsoft Office PowerPoint</Application>
  <PresentationFormat>Breitbild</PresentationFormat>
  <Paragraphs>225</Paragraphs>
  <Slides>21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5" baseType="lpstr">
      <vt:lpstr>Arial</vt:lpstr>
      <vt:lpstr>Calibri</vt:lpstr>
      <vt:lpstr>Symbol</vt:lpstr>
      <vt:lpstr>FAU - Technische Fakultät</vt:lpstr>
      <vt:lpstr>Evaluation of SHViT for Volumetric  Semantic Segmentation in Industrial  CT Scans</vt:lpstr>
      <vt:lpstr>Agenda</vt:lpstr>
      <vt:lpstr>Objectives</vt:lpstr>
      <vt:lpstr>Objectives</vt:lpstr>
      <vt:lpstr>Dataset</vt:lpstr>
      <vt:lpstr>Dataset</vt:lpstr>
      <vt:lpstr>Dataset</vt:lpstr>
      <vt:lpstr>Methodology</vt:lpstr>
      <vt:lpstr>Architecture of MixViT and SHViT</vt:lpstr>
      <vt:lpstr>Central Self Attention</vt:lpstr>
      <vt:lpstr>Experiment</vt:lpstr>
      <vt:lpstr>Implementation</vt:lpstr>
      <vt:lpstr>Experiment / Setup</vt:lpstr>
      <vt:lpstr>Results and Discussion</vt:lpstr>
      <vt:lpstr>Results of the first experiment</vt:lpstr>
      <vt:lpstr>Next steps …</vt:lpstr>
      <vt:lpstr>Next steps</vt:lpstr>
      <vt:lpstr>PowerPoint-Präsentation</vt:lpstr>
      <vt:lpstr>Backup</vt:lpstr>
      <vt:lpstr>Memory consumption in attention block</vt:lpstr>
      <vt:lpstr>Architecture details of 3D SHViT variants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Willkommen</dc:title>
  <dc:creator>Julia Gutschmidt</dc:creator>
  <cp:lastModifiedBy>Drewes, ChangGeng</cp:lastModifiedBy>
  <cp:revision>150</cp:revision>
  <dcterms:created xsi:type="dcterms:W3CDTF">2021-11-18T07:49:57Z</dcterms:created>
  <dcterms:modified xsi:type="dcterms:W3CDTF">2025-07-03T19:20:17Z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0x010100B7C64748B88E4F4A81E78C320064AA18</vt:lpwstr>
  </property>
</Properties>
</file>